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70" r:id="rId15"/>
  </p:sldIdLst>
  <p:sldSz cx="9144000" cy="5143500" type="screen16x9"/>
  <p:notesSz cx="6858000" cy="9144000"/>
  <p:embeddedFontLst>
    <p:embeddedFont>
      <p:font typeface="MS UI Gothic" panose="020B0600070205080204" pitchFamily="34" charset="-128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dern No. 20" panose="02070704070505020303" pitchFamily="18" charset="0"/>
      <p:regular r:id="rId22"/>
    </p:embeddedFont>
    <p:embeddedFont>
      <p:font typeface="MS Reference Sans Serif" panose="020B0604030504040204" pitchFamily="34" charset="0"/>
      <p:regular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Nunito Light" pitchFamily="2" charset="0"/>
      <p:regular r:id="rId28"/>
      <p:bold r:id="rId29"/>
      <p:italic r:id="rId30"/>
      <p:boldItalic r:id="rId31"/>
    </p:embeddedFont>
    <p:embeddedFont>
      <p:font typeface="Parisienn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52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f411d41b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7f411d41b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f411d41b3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7f411d41b3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f411d41b3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7f411d41b3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f411d41b3_2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7f411d41b3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f411d41b3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7f411d41b3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f411d41b3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7f411d41b3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f411d41b3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7f411d41b3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f411d41b3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f411d41b3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f411d41b3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7f411d41b3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f411d41b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7f411d41b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f411d41b3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f411d41b3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f411d41b3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7f411d41b3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f411d41b3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7f411d41b3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75590" y="3547023"/>
            <a:ext cx="7992819" cy="643318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010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350404" y="1353104"/>
            <a:ext cx="6443191" cy="676140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010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1350404" y="3114263"/>
            <a:ext cx="6443191" cy="676140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0109"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160373" y="3249825"/>
            <a:ext cx="2668147" cy="2438019"/>
          </a:xfrm>
          <a:custGeom>
            <a:avLst/>
            <a:gdLst/>
            <a:ahLst/>
            <a:cxnLst/>
            <a:rect l="l" t="t" r="r" b="b"/>
            <a:pathLst>
              <a:path w="4503201" h="4114800" extrusionOk="0">
                <a:moveTo>
                  <a:pt x="0" y="0"/>
                </a:moveTo>
                <a:lnTo>
                  <a:pt x="4503201" y="0"/>
                </a:lnTo>
                <a:lnTo>
                  <a:pt x="4503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 rot="10800000" flipH="1">
            <a:off x="6861916" y="-75992"/>
            <a:ext cx="2282092" cy="1982568"/>
          </a:xfrm>
          <a:custGeom>
            <a:avLst/>
            <a:gdLst/>
            <a:ahLst/>
            <a:cxnLst/>
            <a:rect l="l" t="t" r="r" b="b"/>
            <a:pathLst>
              <a:path w="4564184" h="3965135" extrusionOk="0">
                <a:moveTo>
                  <a:pt x="0" y="0"/>
                </a:moveTo>
                <a:lnTo>
                  <a:pt x="4564184" y="0"/>
                </a:lnTo>
                <a:lnTo>
                  <a:pt x="4564184" y="3965135"/>
                </a:lnTo>
                <a:lnTo>
                  <a:pt x="0" y="39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 rot="2064314">
            <a:off x="-420559" y="3394127"/>
            <a:ext cx="2311512" cy="2057246"/>
          </a:xfrm>
          <a:custGeom>
            <a:avLst/>
            <a:gdLst/>
            <a:ahLst/>
            <a:cxnLst/>
            <a:rect l="l" t="t" r="r" b="b"/>
            <a:pathLst>
              <a:path w="4623371" h="4114800" extrusionOk="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 rot="-2346466">
            <a:off x="6404278" y="3467609"/>
            <a:ext cx="2004471" cy="2054852"/>
          </a:xfrm>
          <a:custGeom>
            <a:avLst/>
            <a:gdLst/>
            <a:ahLst/>
            <a:cxnLst/>
            <a:rect l="l" t="t" r="r" b="b"/>
            <a:pathLst>
              <a:path w="4013912" h="4114800" extrusionOk="0">
                <a:moveTo>
                  <a:pt x="0" y="0"/>
                </a:moveTo>
                <a:lnTo>
                  <a:pt x="4013912" y="0"/>
                </a:lnTo>
                <a:lnTo>
                  <a:pt x="4013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 rot="-1663110">
            <a:off x="7617463" y="-54942"/>
            <a:ext cx="1225438" cy="2000715"/>
          </a:xfrm>
          <a:custGeom>
            <a:avLst/>
            <a:gdLst/>
            <a:ahLst/>
            <a:cxnLst/>
            <a:rect l="l" t="t" r="r" b="b"/>
            <a:pathLst>
              <a:path w="2451550" h="4002530" extrusionOk="0">
                <a:moveTo>
                  <a:pt x="0" y="0"/>
                </a:moveTo>
                <a:lnTo>
                  <a:pt x="2451550" y="0"/>
                </a:lnTo>
                <a:lnTo>
                  <a:pt x="2451550" y="4002530"/>
                </a:lnTo>
                <a:lnTo>
                  <a:pt x="0" y="4002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/>
          <p:nvPr/>
        </p:nvSpPr>
        <p:spPr>
          <a:xfrm rot="-2893262">
            <a:off x="3288221" y="2978135"/>
            <a:ext cx="4100668" cy="4100668"/>
          </a:xfrm>
          <a:custGeom>
            <a:avLst/>
            <a:gdLst/>
            <a:ahLst/>
            <a:cxnLst/>
            <a:rect l="l" t="t" r="r" b="b"/>
            <a:pathLst>
              <a:path w="10026075" h="10026075" extrusionOk="0">
                <a:moveTo>
                  <a:pt x="0" y="0"/>
                </a:moveTo>
                <a:lnTo>
                  <a:pt x="10026075" y="0"/>
                </a:lnTo>
                <a:lnTo>
                  <a:pt x="10026075" y="10026076"/>
                </a:lnTo>
                <a:lnTo>
                  <a:pt x="0" y="1002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 rot="1601577">
            <a:off x="727" y="3181605"/>
            <a:ext cx="2113380" cy="1479366"/>
          </a:xfrm>
          <a:custGeom>
            <a:avLst/>
            <a:gdLst/>
            <a:ahLst/>
            <a:cxnLst/>
            <a:rect l="l" t="t" r="r" b="b"/>
            <a:pathLst>
              <a:path w="4219330" h="2953531" extrusionOk="0">
                <a:moveTo>
                  <a:pt x="0" y="0"/>
                </a:moveTo>
                <a:lnTo>
                  <a:pt x="4219330" y="0"/>
                </a:lnTo>
                <a:lnTo>
                  <a:pt x="4219330" y="2953531"/>
                </a:lnTo>
                <a:lnTo>
                  <a:pt x="0" y="295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" name="Google Shape;38;p6"/>
          <p:cNvSpPr/>
          <p:nvPr/>
        </p:nvSpPr>
        <p:spPr>
          <a:xfrm rot="-2236282">
            <a:off x="6624995" y="2918307"/>
            <a:ext cx="1444648" cy="3005882"/>
          </a:xfrm>
          <a:custGeom>
            <a:avLst/>
            <a:gdLst/>
            <a:ahLst/>
            <a:cxnLst/>
            <a:rect l="l" t="t" r="r" b="b"/>
            <a:pathLst>
              <a:path w="2892118" h="6017634" extrusionOk="0">
                <a:moveTo>
                  <a:pt x="0" y="0"/>
                </a:moveTo>
                <a:lnTo>
                  <a:pt x="2892118" y="0"/>
                </a:lnTo>
                <a:lnTo>
                  <a:pt x="2892118" y="6017635"/>
                </a:lnTo>
                <a:lnTo>
                  <a:pt x="0" y="6017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" name="Google Shape;39;p6"/>
          <p:cNvSpPr/>
          <p:nvPr/>
        </p:nvSpPr>
        <p:spPr>
          <a:xfrm rot="767787">
            <a:off x="7788845" y="275681"/>
            <a:ext cx="1038414" cy="1658781"/>
          </a:xfrm>
          <a:custGeom>
            <a:avLst/>
            <a:gdLst/>
            <a:ahLst/>
            <a:cxnLst/>
            <a:rect l="l" t="t" r="r" b="b"/>
            <a:pathLst>
              <a:path w="1277758" h="2032219" extrusionOk="0">
                <a:moveTo>
                  <a:pt x="0" y="0"/>
                </a:moveTo>
                <a:lnTo>
                  <a:pt x="1277758" y="0"/>
                </a:lnTo>
                <a:lnTo>
                  <a:pt x="1277758" y="2032220"/>
                </a:lnTo>
                <a:lnTo>
                  <a:pt x="0" y="2032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/>
          <p:nvPr/>
        </p:nvSpPr>
        <p:spPr>
          <a:xfrm rot="-1893528">
            <a:off x="6662901" y="235059"/>
            <a:ext cx="1740946" cy="1638666"/>
          </a:xfrm>
          <a:custGeom>
            <a:avLst/>
            <a:gdLst/>
            <a:ahLst/>
            <a:cxnLst/>
            <a:rect l="l" t="t" r="r" b="b"/>
            <a:pathLst>
              <a:path w="3012114" h="2835153" extrusionOk="0">
                <a:moveTo>
                  <a:pt x="0" y="0"/>
                </a:moveTo>
                <a:lnTo>
                  <a:pt x="3012114" y="0"/>
                </a:lnTo>
                <a:lnTo>
                  <a:pt x="3012114" y="2835153"/>
                </a:lnTo>
                <a:lnTo>
                  <a:pt x="0" y="2835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>
            <a:off x="209462" y="3751101"/>
            <a:ext cx="2885871" cy="1515082"/>
          </a:xfrm>
          <a:custGeom>
            <a:avLst/>
            <a:gdLst/>
            <a:ahLst/>
            <a:cxnLst/>
            <a:rect l="l" t="t" r="r" b="b"/>
            <a:pathLst>
              <a:path w="2355813" h="1236802" extrusionOk="0">
                <a:moveTo>
                  <a:pt x="0" y="0"/>
                </a:moveTo>
                <a:lnTo>
                  <a:pt x="2355813" y="0"/>
                </a:lnTo>
                <a:lnTo>
                  <a:pt x="2355813" y="1236802"/>
                </a:lnTo>
                <a:lnTo>
                  <a:pt x="0" y="1236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/>
          <p:nvPr/>
        </p:nvSpPr>
        <p:spPr>
          <a:xfrm rot="-7698120">
            <a:off x="3399009" y="-659453"/>
            <a:ext cx="562334" cy="1828728"/>
          </a:xfrm>
          <a:custGeom>
            <a:avLst/>
            <a:gdLst/>
            <a:ahLst/>
            <a:cxnLst/>
            <a:rect l="l" t="t" r="r" b="b"/>
            <a:pathLst>
              <a:path w="1124317" h="3656314" extrusionOk="0">
                <a:moveTo>
                  <a:pt x="0" y="0"/>
                </a:moveTo>
                <a:lnTo>
                  <a:pt x="1124317" y="0"/>
                </a:lnTo>
                <a:lnTo>
                  <a:pt x="1124317" y="3656314"/>
                </a:lnTo>
                <a:lnTo>
                  <a:pt x="0" y="3656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 rot="813077">
            <a:off x="5156721" y="3940090"/>
            <a:ext cx="631919" cy="1031705"/>
          </a:xfrm>
          <a:custGeom>
            <a:avLst/>
            <a:gdLst/>
            <a:ahLst/>
            <a:cxnLst/>
            <a:rect l="l" t="t" r="r" b="b"/>
            <a:pathLst>
              <a:path w="1260158" h="2057400" extrusionOk="0">
                <a:moveTo>
                  <a:pt x="0" y="0"/>
                </a:moveTo>
                <a:lnTo>
                  <a:pt x="1260157" y="0"/>
                </a:lnTo>
                <a:lnTo>
                  <a:pt x="126015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 rot="-5400000">
            <a:off x="-544293" y="1252667"/>
            <a:ext cx="2611909" cy="695421"/>
          </a:xfrm>
          <a:custGeom>
            <a:avLst/>
            <a:gdLst/>
            <a:ahLst/>
            <a:cxnLst/>
            <a:rect l="l" t="t" r="r" b="b"/>
            <a:pathLst>
              <a:path w="5223818" h="1390842" extrusionOk="0">
                <a:moveTo>
                  <a:pt x="0" y="0"/>
                </a:moveTo>
                <a:lnTo>
                  <a:pt x="5223819" y="0"/>
                </a:lnTo>
                <a:lnTo>
                  <a:pt x="5223819" y="1390842"/>
                </a:lnTo>
                <a:lnTo>
                  <a:pt x="0" y="1390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 rot="-1575881">
            <a:off x="7276451" y="2300538"/>
            <a:ext cx="1013576" cy="3510219"/>
          </a:xfrm>
          <a:custGeom>
            <a:avLst/>
            <a:gdLst/>
            <a:ahLst/>
            <a:cxnLst/>
            <a:rect l="l" t="t" r="r" b="b"/>
            <a:pathLst>
              <a:path w="1188149" h="4114800" extrusionOk="0">
                <a:moveTo>
                  <a:pt x="0" y="0"/>
                </a:moveTo>
                <a:lnTo>
                  <a:pt x="1188148" y="0"/>
                </a:lnTo>
                <a:lnTo>
                  <a:pt x="1188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6849065" y="2921021"/>
            <a:ext cx="2391867" cy="2517754"/>
          </a:xfrm>
          <a:custGeom>
            <a:avLst/>
            <a:gdLst/>
            <a:ahLst/>
            <a:cxnLst/>
            <a:rect l="l" t="t" r="r" b="b"/>
            <a:pathLst>
              <a:path w="4783733" h="5035508" extrusionOk="0">
                <a:moveTo>
                  <a:pt x="0" y="0"/>
                </a:moveTo>
                <a:lnTo>
                  <a:pt x="4783733" y="0"/>
                </a:lnTo>
                <a:lnTo>
                  <a:pt x="4783733" y="5035508"/>
                </a:lnTo>
                <a:lnTo>
                  <a:pt x="0" y="5035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10"/>
          <p:cNvSpPr/>
          <p:nvPr/>
        </p:nvSpPr>
        <p:spPr>
          <a:xfrm rot="10800000">
            <a:off x="138987" y="-232143"/>
            <a:ext cx="2785749" cy="1462518"/>
          </a:xfrm>
          <a:custGeom>
            <a:avLst/>
            <a:gdLst/>
            <a:ahLst/>
            <a:cxnLst/>
            <a:rect l="l" t="t" r="r" b="b"/>
            <a:pathLst>
              <a:path w="2355813" h="1236802" extrusionOk="0">
                <a:moveTo>
                  <a:pt x="0" y="0"/>
                </a:moveTo>
                <a:lnTo>
                  <a:pt x="2355813" y="0"/>
                </a:lnTo>
                <a:lnTo>
                  <a:pt x="2355813" y="1236802"/>
                </a:lnTo>
                <a:lnTo>
                  <a:pt x="0" y="1236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Light"/>
              <a:buNone/>
              <a:defRPr sz="28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Light"/>
              <a:buChar char="●"/>
              <a:defRPr sz="1800"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risienne"/>
              <a:buChar char="○"/>
              <a:defRPr>
                <a:solidFill>
                  <a:schemeClr val="dk2"/>
                </a:solidFill>
                <a:latin typeface="Parisienne"/>
                <a:ea typeface="Parisienne"/>
                <a:cs typeface="Parisienne"/>
                <a:sym typeface="Parisienn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965416" y="746564"/>
            <a:ext cx="7213169" cy="2864052"/>
          </a:xfrm>
          <a:custGeom>
            <a:avLst/>
            <a:gdLst/>
            <a:ahLst/>
            <a:cxnLst/>
            <a:rect l="l" t="t" r="r" b="b"/>
            <a:pathLst>
              <a:path w="14426337" h="5728104" extrusionOk="0">
                <a:moveTo>
                  <a:pt x="0" y="0"/>
                </a:moveTo>
                <a:lnTo>
                  <a:pt x="14426336" y="0"/>
                </a:lnTo>
                <a:lnTo>
                  <a:pt x="14426336" y="5728104"/>
                </a:lnTo>
                <a:lnTo>
                  <a:pt x="0" y="5728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2" name="Google Shape;142;p23"/>
          <p:cNvSpPr txBox="1"/>
          <p:nvPr/>
        </p:nvSpPr>
        <p:spPr>
          <a:xfrm>
            <a:off x="2154420" y="3242086"/>
            <a:ext cx="4835161" cy="155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1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Newsletter</a:t>
            </a:r>
            <a:endParaRPr sz="700"/>
          </a:p>
        </p:txBody>
      </p:sp>
      <p:grpSp>
        <p:nvGrpSpPr>
          <p:cNvPr id="143" name="Google Shape;143;p23"/>
          <p:cNvGrpSpPr/>
          <p:nvPr/>
        </p:nvGrpSpPr>
        <p:grpSpPr>
          <a:xfrm>
            <a:off x="1928182" y="1108624"/>
            <a:ext cx="5255179" cy="2806634"/>
            <a:chOff x="0" y="-57150"/>
            <a:chExt cx="1628905" cy="869950"/>
          </a:xfrm>
        </p:grpSpPr>
        <p:sp>
          <p:nvSpPr>
            <p:cNvPr id="144" name="Google Shape;144;p23"/>
            <p:cNvSpPr/>
            <p:nvPr/>
          </p:nvSpPr>
          <p:spPr>
            <a:xfrm>
              <a:off x="0" y="0"/>
              <a:ext cx="1628905" cy="534761"/>
            </a:xfrm>
            <a:custGeom>
              <a:avLst/>
              <a:gdLst/>
              <a:ahLst/>
              <a:cxnLst/>
              <a:rect l="l" t="t" r="r" b="b"/>
              <a:pathLst>
                <a:path w="1628905" h="534761" extrusionOk="0">
                  <a:moveTo>
                    <a:pt x="0" y="0"/>
                  </a:moveTo>
                  <a:lnTo>
                    <a:pt x="1628905" y="0"/>
                  </a:lnTo>
                  <a:lnTo>
                    <a:pt x="1628905" y="534761"/>
                  </a:lnTo>
                  <a:lnTo>
                    <a:pt x="0" y="534761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5" name="Google Shape;145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23"/>
          <p:cNvSpPr txBox="1"/>
          <p:nvPr/>
        </p:nvSpPr>
        <p:spPr>
          <a:xfrm>
            <a:off x="1960640" y="1369638"/>
            <a:ext cx="5222700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INTRODUCTION</a:t>
            </a:r>
            <a:endParaRPr sz="700" dirty="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-160384" y="3249827"/>
            <a:ext cx="2251601" cy="2057400"/>
          </a:xfrm>
          <a:custGeom>
            <a:avLst/>
            <a:gdLst/>
            <a:ahLst/>
            <a:cxnLst/>
            <a:rect l="l" t="t" r="r" b="b"/>
            <a:pathLst>
              <a:path w="4503201" h="4114800" extrusionOk="0">
                <a:moveTo>
                  <a:pt x="0" y="0"/>
                </a:moveTo>
                <a:lnTo>
                  <a:pt x="4503201" y="0"/>
                </a:lnTo>
                <a:lnTo>
                  <a:pt x="4503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8" name="Google Shape;148;p23"/>
          <p:cNvSpPr/>
          <p:nvPr/>
        </p:nvSpPr>
        <p:spPr>
          <a:xfrm rot="-1573818">
            <a:off x="7974267" y="-105527"/>
            <a:ext cx="594074" cy="2057400"/>
          </a:xfrm>
          <a:custGeom>
            <a:avLst/>
            <a:gdLst/>
            <a:ahLst/>
            <a:cxnLst/>
            <a:rect l="l" t="t" r="r" b="b"/>
            <a:pathLst>
              <a:path w="1188149" h="4114800" extrusionOk="0">
                <a:moveTo>
                  <a:pt x="0" y="0"/>
                </a:moveTo>
                <a:lnTo>
                  <a:pt x="1188148" y="0"/>
                </a:lnTo>
                <a:lnTo>
                  <a:pt x="1188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9" name="Google Shape;149;p23"/>
          <p:cNvSpPr/>
          <p:nvPr/>
        </p:nvSpPr>
        <p:spPr>
          <a:xfrm>
            <a:off x="7068616" y="3160932"/>
            <a:ext cx="2282092" cy="1982568"/>
          </a:xfrm>
          <a:custGeom>
            <a:avLst/>
            <a:gdLst/>
            <a:ahLst/>
            <a:cxnLst/>
            <a:rect l="l" t="t" r="r" b="b"/>
            <a:pathLst>
              <a:path w="4564184" h="3965135" extrusionOk="0">
                <a:moveTo>
                  <a:pt x="0" y="0"/>
                </a:moveTo>
                <a:lnTo>
                  <a:pt x="4564184" y="0"/>
                </a:lnTo>
                <a:lnTo>
                  <a:pt x="4564184" y="3965135"/>
                </a:lnTo>
                <a:lnTo>
                  <a:pt x="0" y="39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0" name="Google Shape;150;p23"/>
          <p:cNvSpPr/>
          <p:nvPr/>
        </p:nvSpPr>
        <p:spPr>
          <a:xfrm rot="1459106">
            <a:off x="7951864" y="2063695"/>
            <a:ext cx="638879" cy="1016110"/>
          </a:xfrm>
          <a:custGeom>
            <a:avLst/>
            <a:gdLst/>
            <a:ahLst/>
            <a:cxnLst/>
            <a:rect l="l" t="t" r="r" b="b"/>
            <a:pathLst>
              <a:path w="1277758" h="2032219" extrusionOk="0">
                <a:moveTo>
                  <a:pt x="0" y="0"/>
                </a:moveTo>
                <a:lnTo>
                  <a:pt x="1277758" y="0"/>
                </a:lnTo>
                <a:lnTo>
                  <a:pt x="1277758" y="2032220"/>
                </a:lnTo>
                <a:lnTo>
                  <a:pt x="0" y="2032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1" name="Google Shape;151;p23"/>
          <p:cNvSpPr/>
          <p:nvPr/>
        </p:nvSpPr>
        <p:spPr>
          <a:xfrm rot="1836729">
            <a:off x="6220524" y="-219927"/>
            <a:ext cx="630079" cy="1028700"/>
          </a:xfrm>
          <a:custGeom>
            <a:avLst/>
            <a:gdLst/>
            <a:ahLst/>
            <a:cxnLst/>
            <a:rect l="l" t="t" r="r" b="b"/>
            <a:pathLst>
              <a:path w="1260158" h="2057400" extrusionOk="0">
                <a:moveTo>
                  <a:pt x="0" y="0"/>
                </a:moveTo>
                <a:lnTo>
                  <a:pt x="1260157" y="0"/>
                </a:lnTo>
                <a:lnTo>
                  <a:pt x="126015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2" name="Google Shape;152;p23"/>
          <p:cNvSpPr/>
          <p:nvPr/>
        </p:nvSpPr>
        <p:spPr>
          <a:xfrm rot="-5400000">
            <a:off x="-544293" y="1252667"/>
            <a:ext cx="2611909" cy="695421"/>
          </a:xfrm>
          <a:custGeom>
            <a:avLst/>
            <a:gdLst/>
            <a:ahLst/>
            <a:cxnLst/>
            <a:rect l="l" t="t" r="r" b="b"/>
            <a:pathLst>
              <a:path w="5223818" h="1390842" extrusionOk="0">
                <a:moveTo>
                  <a:pt x="0" y="0"/>
                </a:moveTo>
                <a:lnTo>
                  <a:pt x="5223819" y="0"/>
                </a:lnTo>
                <a:lnTo>
                  <a:pt x="5223819" y="1390842"/>
                </a:lnTo>
                <a:lnTo>
                  <a:pt x="0" y="1390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3" name="Google Shape;153;p23"/>
          <p:cNvSpPr/>
          <p:nvPr/>
        </p:nvSpPr>
        <p:spPr>
          <a:xfrm>
            <a:off x="3902467" y="205149"/>
            <a:ext cx="1177907" cy="618401"/>
          </a:xfrm>
          <a:custGeom>
            <a:avLst/>
            <a:gdLst/>
            <a:ahLst/>
            <a:cxnLst/>
            <a:rect l="l" t="t" r="r" b="b"/>
            <a:pathLst>
              <a:path w="2355813" h="1236802" extrusionOk="0">
                <a:moveTo>
                  <a:pt x="0" y="0"/>
                </a:moveTo>
                <a:lnTo>
                  <a:pt x="2355813" y="0"/>
                </a:lnTo>
                <a:lnTo>
                  <a:pt x="2355813" y="1236802"/>
                </a:lnTo>
                <a:lnTo>
                  <a:pt x="0" y="1236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4" name="Google Shape;154;p23"/>
          <p:cNvSpPr/>
          <p:nvPr/>
        </p:nvSpPr>
        <p:spPr>
          <a:xfrm rot="7115492">
            <a:off x="2052139" y="-619656"/>
            <a:ext cx="562159" cy="1828157"/>
          </a:xfrm>
          <a:custGeom>
            <a:avLst/>
            <a:gdLst/>
            <a:ahLst/>
            <a:cxnLst/>
            <a:rect l="l" t="t" r="r" b="b"/>
            <a:pathLst>
              <a:path w="1124317" h="3656314" extrusionOk="0">
                <a:moveTo>
                  <a:pt x="0" y="0"/>
                </a:moveTo>
                <a:lnTo>
                  <a:pt x="1124317" y="0"/>
                </a:lnTo>
                <a:lnTo>
                  <a:pt x="1124317" y="3656314"/>
                </a:lnTo>
                <a:lnTo>
                  <a:pt x="0" y="3656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2083800" y="285617"/>
            <a:ext cx="4976402" cy="1366793"/>
          </a:xfrm>
          <a:custGeom>
            <a:avLst/>
            <a:gdLst/>
            <a:ahLst/>
            <a:cxnLst/>
            <a:rect l="l" t="t" r="r" b="b"/>
            <a:pathLst>
              <a:path w="9952803" h="2733585" extrusionOk="0">
                <a:moveTo>
                  <a:pt x="0" y="0"/>
                </a:moveTo>
                <a:lnTo>
                  <a:pt x="9952802" y="0"/>
                </a:lnTo>
                <a:lnTo>
                  <a:pt x="9952802" y="2733585"/>
                </a:lnTo>
                <a:lnTo>
                  <a:pt x="0" y="2733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grpSp>
        <p:nvGrpSpPr>
          <p:cNvPr id="330" name="Google Shape;330;p33"/>
          <p:cNvGrpSpPr/>
          <p:nvPr/>
        </p:nvGrpSpPr>
        <p:grpSpPr>
          <a:xfrm>
            <a:off x="2618616" y="314847"/>
            <a:ext cx="3902629" cy="2806631"/>
            <a:chOff x="0" y="-57150"/>
            <a:chExt cx="1209666" cy="869950"/>
          </a:xfrm>
        </p:grpSpPr>
        <p:sp>
          <p:nvSpPr>
            <p:cNvPr id="331" name="Google Shape;331;p33"/>
            <p:cNvSpPr/>
            <p:nvPr/>
          </p:nvSpPr>
          <p:spPr>
            <a:xfrm>
              <a:off x="0" y="0"/>
              <a:ext cx="1209666" cy="198189"/>
            </a:xfrm>
            <a:custGeom>
              <a:avLst/>
              <a:gdLst/>
              <a:ahLst/>
              <a:cxnLst/>
              <a:rect l="l" t="t" r="r" b="b"/>
              <a:pathLst>
                <a:path w="1209666" h="198189" extrusionOk="0">
                  <a:moveTo>
                    <a:pt x="0" y="0"/>
                  </a:moveTo>
                  <a:lnTo>
                    <a:pt x="1209666" y="0"/>
                  </a:lnTo>
                  <a:lnTo>
                    <a:pt x="1209666" y="198189"/>
                  </a:lnTo>
                  <a:lnTo>
                    <a:pt x="0" y="198189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2" name="Google Shape;332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3"/>
          <p:cNvSpPr/>
          <p:nvPr/>
        </p:nvSpPr>
        <p:spPr>
          <a:xfrm rot="-842231">
            <a:off x="193713" y="237486"/>
            <a:ext cx="1941035" cy="1463056"/>
          </a:xfrm>
          <a:custGeom>
            <a:avLst/>
            <a:gdLst/>
            <a:ahLst/>
            <a:cxnLst/>
            <a:rect l="l" t="t" r="r" b="b"/>
            <a:pathLst>
              <a:path w="3882070" h="2926111" extrusionOk="0">
                <a:moveTo>
                  <a:pt x="0" y="0"/>
                </a:moveTo>
                <a:lnTo>
                  <a:pt x="3882071" y="0"/>
                </a:lnTo>
                <a:lnTo>
                  <a:pt x="3882071" y="2926111"/>
                </a:lnTo>
                <a:lnTo>
                  <a:pt x="0" y="2926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34" name="Google Shape;334;p33"/>
          <p:cNvSpPr/>
          <p:nvPr/>
        </p:nvSpPr>
        <p:spPr>
          <a:xfrm rot="480854">
            <a:off x="3154703" y="2125151"/>
            <a:ext cx="2834593" cy="2834593"/>
          </a:xfrm>
          <a:custGeom>
            <a:avLst/>
            <a:gdLst/>
            <a:ahLst/>
            <a:cxnLst/>
            <a:rect l="l" t="t" r="r" b="b"/>
            <a:pathLst>
              <a:path w="5669185" h="5669185" extrusionOk="0">
                <a:moveTo>
                  <a:pt x="0" y="0"/>
                </a:moveTo>
                <a:lnTo>
                  <a:pt x="5669186" y="0"/>
                </a:lnTo>
                <a:lnTo>
                  <a:pt x="5669186" y="5669186"/>
                </a:lnTo>
                <a:lnTo>
                  <a:pt x="0" y="5669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35" name="Google Shape;335;p33"/>
          <p:cNvSpPr/>
          <p:nvPr/>
        </p:nvSpPr>
        <p:spPr>
          <a:xfrm rot="-442699">
            <a:off x="-203050" y="1832269"/>
            <a:ext cx="2994139" cy="2994139"/>
          </a:xfrm>
          <a:custGeom>
            <a:avLst/>
            <a:gdLst/>
            <a:ahLst/>
            <a:cxnLst/>
            <a:rect l="l" t="t" r="r" b="b"/>
            <a:pathLst>
              <a:path w="5988277" h="5988277" extrusionOk="0">
                <a:moveTo>
                  <a:pt x="0" y="0"/>
                </a:moveTo>
                <a:lnTo>
                  <a:pt x="5988277" y="0"/>
                </a:lnTo>
                <a:lnTo>
                  <a:pt x="5988277" y="5988277"/>
                </a:lnTo>
                <a:lnTo>
                  <a:pt x="0" y="59882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36" name="Google Shape;336;p33"/>
          <p:cNvSpPr/>
          <p:nvPr/>
        </p:nvSpPr>
        <p:spPr>
          <a:xfrm rot="-402229">
            <a:off x="6127038" y="1260336"/>
            <a:ext cx="2994139" cy="2994139"/>
          </a:xfrm>
          <a:custGeom>
            <a:avLst/>
            <a:gdLst/>
            <a:ahLst/>
            <a:cxnLst/>
            <a:rect l="l" t="t" r="r" b="b"/>
            <a:pathLst>
              <a:path w="5988277" h="5988277" extrusionOk="0">
                <a:moveTo>
                  <a:pt x="0" y="0"/>
                </a:moveTo>
                <a:lnTo>
                  <a:pt x="5988277" y="0"/>
                </a:lnTo>
                <a:lnTo>
                  <a:pt x="5988277" y="5988278"/>
                </a:lnTo>
                <a:lnTo>
                  <a:pt x="0" y="5988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37" name="Google Shape;337;p33"/>
          <p:cNvSpPr/>
          <p:nvPr/>
        </p:nvSpPr>
        <p:spPr>
          <a:xfrm rot="-2095087">
            <a:off x="7422283" y="212547"/>
            <a:ext cx="1034721" cy="928663"/>
          </a:xfrm>
          <a:custGeom>
            <a:avLst/>
            <a:gdLst/>
            <a:ahLst/>
            <a:cxnLst/>
            <a:rect l="l" t="t" r="r" b="b"/>
            <a:pathLst>
              <a:path w="2069442" h="1857325" extrusionOk="0">
                <a:moveTo>
                  <a:pt x="0" y="0"/>
                </a:moveTo>
                <a:lnTo>
                  <a:pt x="2069443" y="0"/>
                </a:lnTo>
                <a:lnTo>
                  <a:pt x="2069443" y="1857324"/>
                </a:lnTo>
                <a:lnTo>
                  <a:pt x="0" y="185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38" name="Google Shape;338;p33"/>
          <p:cNvSpPr/>
          <p:nvPr/>
        </p:nvSpPr>
        <p:spPr>
          <a:xfrm rot="-3910429">
            <a:off x="7489661" y="4180518"/>
            <a:ext cx="1549188" cy="1221966"/>
          </a:xfrm>
          <a:custGeom>
            <a:avLst/>
            <a:gdLst/>
            <a:ahLst/>
            <a:cxnLst/>
            <a:rect l="l" t="t" r="r" b="b"/>
            <a:pathLst>
              <a:path w="3098375" h="2443932" extrusionOk="0">
                <a:moveTo>
                  <a:pt x="0" y="0"/>
                </a:moveTo>
                <a:lnTo>
                  <a:pt x="3098375" y="0"/>
                </a:lnTo>
                <a:lnTo>
                  <a:pt x="3098375" y="2443932"/>
                </a:lnTo>
                <a:lnTo>
                  <a:pt x="0" y="244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96252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340" name="Google Shape;34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42797">
            <a:off x="-20140" y="2021946"/>
            <a:ext cx="2629580" cy="261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456811">
            <a:off x="3334473" y="2317652"/>
            <a:ext cx="2462729" cy="244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383903">
            <a:off x="6308705" y="1457118"/>
            <a:ext cx="2598768" cy="257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FBACBD-82A1-E9FF-4565-E17560A7D7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94639" y="0"/>
            <a:ext cx="9452936" cy="54051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2887820">
            <a:off x="2054808" y="65231"/>
            <a:ext cx="5013037" cy="5013038"/>
          </a:xfrm>
          <a:custGeom>
            <a:avLst/>
            <a:gdLst/>
            <a:ahLst/>
            <a:cxnLst/>
            <a:rect l="l" t="t" r="r" b="b"/>
            <a:pathLst>
              <a:path w="10026075" h="10026075" extrusionOk="0">
                <a:moveTo>
                  <a:pt x="0" y="0"/>
                </a:moveTo>
                <a:lnTo>
                  <a:pt x="10026075" y="0"/>
                </a:lnTo>
                <a:lnTo>
                  <a:pt x="10026075" y="10026076"/>
                </a:lnTo>
                <a:lnTo>
                  <a:pt x="0" y="1002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grpSp>
        <p:nvGrpSpPr>
          <p:cNvPr id="348" name="Google Shape;348;p34"/>
          <p:cNvGrpSpPr/>
          <p:nvPr/>
        </p:nvGrpSpPr>
        <p:grpSpPr>
          <a:xfrm rot="-2887820">
            <a:off x="2941235" y="951657"/>
            <a:ext cx="3240185" cy="3240185"/>
            <a:chOff x="0" y="0"/>
            <a:chExt cx="812800" cy="812800"/>
          </a:xfrm>
        </p:grpSpPr>
        <p:sp>
          <p:nvSpPr>
            <p:cNvPr id="349" name="Google Shape;349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4"/>
          <p:cNvSpPr txBox="1"/>
          <p:nvPr/>
        </p:nvSpPr>
        <p:spPr>
          <a:xfrm>
            <a:off x="493004" y="1542242"/>
            <a:ext cx="8136647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0" dirty="0">
                <a:solidFill>
                  <a:srgbClr val="FFF200"/>
                </a:solidFill>
                <a:latin typeface="Parisienne"/>
                <a:sym typeface="Parisienne"/>
              </a:rPr>
              <a:t>demo</a:t>
            </a:r>
            <a:endParaRPr sz="700" dirty="0"/>
          </a:p>
        </p:txBody>
      </p:sp>
      <p:sp>
        <p:nvSpPr>
          <p:cNvPr id="352" name="Google Shape;352;p34"/>
          <p:cNvSpPr/>
          <p:nvPr/>
        </p:nvSpPr>
        <p:spPr>
          <a:xfrm>
            <a:off x="6541264" y="2624811"/>
            <a:ext cx="2726471" cy="3386921"/>
          </a:xfrm>
          <a:custGeom>
            <a:avLst/>
            <a:gdLst/>
            <a:ahLst/>
            <a:cxnLst/>
            <a:rect l="l" t="t" r="r" b="b"/>
            <a:pathLst>
              <a:path w="5452942" h="6773841" extrusionOk="0">
                <a:moveTo>
                  <a:pt x="0" y="0"/>
                </a:moveTo>
                <a:lnTo>
                  <a:pt x="5452943" y="0"/>
                </a:lnTo>
                <a:lnTo>
                  <a:pt x="5452943" y="6773841"/>
                </a:lnTo>
                <a:lnTo>
                  <a:pt x="0" y="6773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53" name="Google Shape;353;p34"/>
          <p:cNvSpPr/>
          <p:nvPr/>
        </p:nvSpPr>
        <p:spPr>
          <a:xfrm rot="1781906">
            <a:off x="163924" y="2992706"/>
            <a:ext cx="1448180" cy="2651130"/>
          </a:xfrm>
          <a:custGeom>
            <a:avLst/>
            <a:gdLst/>
            <a:ahLst/>
            <a:cxnLst/>
            <a:rect l="l" t="t" r="r" b="b"/>
            <a:pathLst>
              <a:path w="2896359" h="5302260" extrusionOk="0">
                <a:moveTo>
                  <a:pt x="0" y="0"/>
                </a:moveTo>
                <a:lnTo>
                  <a:pt x="2896360" y="0"/>
                </a:lnTo>
                <a:lnTo>
                  <a:pt x="2896360" y="5302259"/>
                </a:lnTo>
                <a:lnTo>
                  <a:pt x="0" y="5302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54" name="Google Shape;354;p34"/>
          <p:cNvSpPr/>
          <p:nvPr/>
        </p:nvSpPr>
        <p:spPr>
          <a:xfrm rot="-2369545">
            <a:off x="7399659" y="-241619"/>
            <a:ext cx="1736082" cy="3322645"/>
          </a:xfrm>
          <a:custGeom>
            <a:avLst/>
            <a:gdLst/>
            <a:ahLst/>
            <a:cxnLst/>
            <a:rect l="l" t="t" r="r" b="b"/>
            <a:pathLst>
              <a:path w="3472164" h="6645290" extrusionOk="0">
                <a:moveTo>
                  <a:pt x="0" y="0"/>
                </a:moveTo>
                <a:lnTo>
                  <a:pt x="3472164" y="0"/>
                </a:lnTo>
                <a:lnTo>
                  <a:pt x="3472164" y="6645291"/>
                </a:lnTo>
                <a:lnTo>
                  <a:pt x="0" y="6645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55" name="Google Shape;355;p34"/>
          <p:cNvSpPr/>
          <p:nvPr/>
        </p:nvSpPr>
        <p:spPr>
          <a:xfrm flipH="1">
            <a:off x="-623901" y="67877"/>
            <a:ext cx="2797624" cy="2503873"/>
          </a:xfrm>
          <a:custGeom>
            <a:avLst/>
            <a:gdLst/>
            <a:ahLst/>
            <a:cxnLst/>
            <a:rect l="l" t="t" r="r" b="b"/>
            <a:pathLst>
              <a:path w="5595247" h="5007746" extrusionOk="0">
                <a:moveTo>
                  <a:pt x="5595247" y="0"/>
                </a:moveTo>
                <a:lnTo>
                  <a:pt x="0" y="0"/>
                </a:lnTo>
                <a:lnTo>
                  <a:pt x="0" y="5007746"/>
                </a:lnTo>
                <a:lnTo>
                  <a:pt x="5595247" y="5007746"/>
                </a:lnTo>
                <a:lnTo>
                  <a:pt x="5595247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/>
          <p:nvPr/>
        </p:nvSpPr>
        <p:spPr>
          <a:xfrm>
            <a:off x="6486083" y="-304800"/>
            <a:ext cx="2725033" cy="2057400"/>
          </a:xfrm>
          <a:custGeom>
            <a:avLst/>
            <a:gdLst/>
            <a:ahLst/>
            <a:cxnLst/>
            <a:rect l="l" t="t" r="r" b="b"/>
            <a:pathLst>
              <a:path w="5450066" h="4114800" extrusionOk="0">
                <a:moveTo>
                  <a:pt x="0" y="0"/>
                </a:moveTo>
                <a:lnTo>
                  <a:pt x="5450066" y="0"/>
                </a:lnTo>
                <a:lnTo>
                  <a:pt x="54500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62" name="Google Shape;362;p35"/>
          <p:cNvSpPr/>
          <p:nvPr/>
        </p:nvSpPr>
        <p:spPr>
          <a:xfrm>
            <a:off x="-127205" y="3086100"/>
            <a:ext cx="2654710" cy="2057400"/>
          </a:xfrm>
          <a:custGeom>
            <a:avLst/>
            <a:gdLst/>
            <a:ahLst/>
            <a:cxnLst/>
            <a:rect l="l" t="t" r="r" b="b"/>
            <a:pathLst>
              <a:path w="5309419" h="4114800" extrusionOk="0">
                <a:moveTo>
                  <a:pt x="0" y="0"/>
                </a:moveTo>
                <a:lnTo>
                  <a:pt x="5309420" y="0"/>
                </a:lnTo>
                <a:lnTo>
                  <a:pt x="5309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63" name="Google Shape;363;p35"/>
          <p:cNvSpPr/>
          <p:nvPr/>
        </p:nvSpPr>
        <p:spPr>
          <a:xfrm rot="-1111766">
            <a:off x="-402323" y="114802"/>
            <a:ext cx="2976347" cy="2057400"/>
          </a:xfrm>
          <a:custGeom>
            <a:avLst/>
            <a:gdLst/>
            <a:ahLst/>
            <a:cxnLst/>
            <a:rect l="l" t="t" r="r" b="b"/>
            <a:pathLst>
              <a:path w="5952694" h="4114800" extrusionOk="0">
                <a:moveTo>
                  <a:pt x="0" y="0"/>
                </a:moveTo>
                <a:lnTo>
                  <a:pt x="5952694" y="0"/>
                </a:lnTo>
                <a:lnTo>
                  <a:pt x="5952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64" name="Google Shape;364;p35"/>
          <p:cNvSpPr/>
          <p:nvPr/>
        </p:nvSpPr>
        <p:spPr>
          <a:xfrm rot="-1029990">
            <a:off x="6478120" y="2175161"/>
            <a:ext cx="2564479" cy="3335908"/>
          </a:xfrm>
          <a:custGeom>
            <a:avLst/>
            <a:gdLst/>
            <a:ahLst/>
            <a:cxnLst/>
            <a:rect l="l" t="t" r="r" b="b"/>
            <a:pathLst>
              <a:path w="5128958" h="6671816" extrusionOk="0">
                <a:moveTo>
                  <a:pt x="0" y="0"/>
                </a:moveTo>
                <a:lnTo>
                  <a:pt x="5128958" y="0"/>
                </a:lnTo>
                <a:lnTo>
                  <a:pt x="5128958" y="6671815"/>
                </a:lnTo>
                <a:lnTo>
                  <a:pt x="0" y="6671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65" name="Google Shape;365;p35"/>
          <p:cNvSpPr txBox="1"/>
          <p:nvPr/>
        </p:nvSpPr>
        <p:spPr>
          <a:xfrm>
            <a:off x="697734" y="816266"/>
            <a:ext cx="6800346" cy="38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D700"/>
                </a:solidFill>
                <a:latin typeface="Modern No. 20" panose="02070704070505020303" pitchFamily="18" charset="0"/>
                <a:sym typeface="Nunito Light"/>
              </a:rPr>
              <a:t>THIS SHOW WHY AND HOW A CODE CAN BE USED IN REAL LIFE , AND WE AREJUST DOING ADDITION OF TWO NUMBERS AND PRINTING HELLO WORLD ON SCREEN</a:t>
            </a:r>
            <a:endParaRPr sz="800" b="1" dirty="0">
              <a:latin typeface="Modern No. 20" panose="02070704070505020303" pitchFamily="18" charset="0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3332850" y="4043275"/>
            <a:ext cx="247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5CFFF7"/>
                </a:solidFill>
                <a:latin typeface="Arial"/>
                <a:ea typeface="Arial"/>
                <a:cs typeface="Arial"/>
                <a:sym typeface="Arial"/>
              </a:rPr>
              <a:t>— INCLUDE A CREDIT, CITATION, OR SUPPORTING MESSAGE</a:t>
            </a:r>
            <a:endParaRPr sz="700"/>
          </a:p>
        </p:txBody>
      </p:sp>
      <p:sp>
        <p:nvSpPr>
          <p:cNvPr id="367" name="Google Shape;367;p35"/>
          <p:cNvSpPr/>
          <p:nvPr/>
        </p:nvSpPr>
        <p:spPr>
          <a:xfrm>
            <a:off x="2882134" y="295067"/>
            <a:ext cx="3379733" cy="272025"/>
          </a:xfrm>
          <a:custGeom>
            <a:avLst/>
            <a:gdLst/>
            <a:ahLst/>
            <a:cxnLst/>
            <a:rect l="l" t="t" r="r" b="b"/>
            <a:pathLst>
              <a:path w="6759466" h="544049" extrusionOk="0">
                <a:moveTo>
                  <a:pt x="0" y="0"/>
                </a:moveTo>
                <a:lnTo>
                  <a:pt x="6759466" y="0"/>
                </a:lnTo>
                <a:lnTo>
                  <a:pt x="6759466" y="544049"/>
                </a:lnTo>
                <a:lnTo>
                  <a:pt x="0" y="544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68" name="Google Shape;368;p35"/>
          <p:cNvSpPr/>
          <p:nvPr/>
        </p:nvSpPr>
        <p:spPr>
          <a:xfrm>
            <a:off x="2882134" y="4552950"/>
            <a:ext cx="3379733" cy="272025"/>
          </a:xfrm>
          <a:custGeom>
            <a:avLst/>
            <a:gdLst/>
            <a:ahLst/>
            <a:cxnLst/>
            <a:rect l="l" t="t" r="r" b="b"/>
            <a:pathLst>
              <a:path w="6759466" h="544049" extrusionOk="0">
                <a:moveTo>
                  <a:pt x="0" y="0"/>
                </a:moveTo>
                <a:lnTo>
                  <a:pt x="6759466" y="0"/>
                </a:lnTo>
                <a:lnTo>
                  <a:pt x="6759466" y="544049"/>
                </a:lnTo>
                <a:lnTo>
                  <a:pt x="0" y="544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/>
          <p:nvPr/>
        </p:nvSpPr>
        <p:spPr>
          <a:xfrm>
            <a:off x="1644080" y="1032470"/>
            <a:ext cx="5855839" cy="3078561"/>
          </a:xfrm>
          <a:custGeom>
            <a:avLst/>
            <a:gdLst/>
            <a:ahLst/>
            <a:cxnLst/>
            <a:rect l="l" t="t" r="r" b="b"/>
            <a:pathLst>
              <a:path w="11711678" h="6157122" extrusionOk="0">
                <a:moveTo>
                  <a:pt x="0" y="0"/>
                </a:moveTo>
                <a:lnTo>
                  <a:pt x="11711678" y="0"/>
                </a:lnTo>
                <a:lnTo>
                  <a:pt x="11711678" y="6157122"/>
                </a:lnTo>
                <a:lnTo>
                  <a:pt x="0" y="61571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94" name="Google Shape;394;p37"/>
          <p:cNvSpPr/>
          <p:nvPr/>
        </p:nvSpPr>
        <p:spPr>
          <a:xfrm>
            <a:off x="7266673" y="1763736"/>
            <a:ext cx="2186167" cy="3504877"/>
          </a:xfrm>
          <a:custGeom>
            <a:avLst/>
            <a:gdLst/>
            <a:ahLst/>
            <a:cxnLst/>
            <a:rect l="l" t="t" r="r" b="b"/>
            <a:pathLst>
              <a:path w="4372333" h="7009753" extrusionOk="0">
                <a:moveTo>
                  <a:pt x="0" y="0"/>
                </a:moveTo>
                <a:lnTo>
                  <a:pt x="4372334" y="0"/>
                </a:lnTo>
                <a:lnTo>
                  <a:pt x="4372334" y="7009752"/>
                </a:lnTo>
                <a:lnTo>
                  <a:pt x="0" y="7009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95" name="Google Shape;395;p37"/>
          <p:cNvSpPr/>
          <p:nvPr/>
        </p:nvSpPr>
        <p:spPr>
          <a:xfrm>
            <a:off x="-216395" y="-55692"/>
            <a:ext cx="2363535" cy="2366493"/>
          </a:xfrm>
          <a:custGeom>
            <a:avLst/>
            <a:gdLst/>
            <a:ahLst/>
            <a:cxnLst/>
            <a:rect l="l" t="t" r="r" b="b"/>
            <a:pathLst>
              <a:path w="4727069" h="4732985" extrusionOk="0">
                <a:moveTo>
                  <a:pt x="0" y="0"/>
                </a:moveTo>
                <a:lnTo>
                  <a:pt x="4727069" y="0"/>
                </a:lnTo>
                <a:lnTo>
                  <a:pt x="4727069" y="4732986"/>
                </a:lnTo>
                <a:lnTo>
                  <a:pt x="0" y="4732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96" name="Google Shape;396;p37"/>
          <p:cNvSpPr/>
          <p:nvPr/>
        </p:nvSpPr>
        <p:spPr>
          <a:xfrm rot="-1529706">
            <a:off x="647809" y="2590986"/>
            <a:ext cx="1281331" cy="2524791"/>
          </a:xfrm>
          <a:custGeom>
            <a:avLst/>
            <a:gdLst/>
            <a:ahLst/>
            <a:cxnLst/>
            <a:rect l="l" t="t" r="r" b="b"/>
            <a:pathLst>
              <a:path w="2562663" h="5049582" extrusionOk="0">
                <a:moveTo>
                  <a:pt x="0" y="0"/>
                </a:moveTo>
                <a:lnTo>
                  <a:pt x="2562663" y="0"/>
                </a:lnTo>
                <a:lnTo>
                  <a:pt x="2562663" y="5049583"/>
                </a:lnTo>
                <a:lnTo>
                  <a:pt x="0" y="5049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97" name="Google Shape;397;p37"/>
          <p:cNvSpPr/>
          <p:nvPr/>
        </p:nvSpPr>
        <p:spPr>
          <a:xfrm>
            <a:off x="7086600" y="-293664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98" name="Google Shape;398;p37"/>
          <p:cNvSpPr/>
          <p:nvPr/>
        </p:nvSpPr>
        <p:spPr>
          <a:xfrm rot="1817796">
            <a:off x="5673192" y="3629518"/>
            <a:ext cx="1593482" cy="1591490"/>
          </a:xfrm>
          <a:custGeom>
            <a:avLst/>
            <a:gdLst/>
            <a:ahLst/>
            <a:cxnLst/>
            <a:rect l="l" t="t" r="r" b="b"/>
            <a:pathLst>
              <a:path w="3186963" h="3182979" extrusionOk="0">
                <a:moveTo>
                  <a:pt x="0" y="0"/>
                </a:moveTo>
                <a:lnTo>
                  <a:pt x="3186962" y="0"/>
                </a:lnTo>
                <a:lnTo>
                  <a:pt x="3186962" y="3182980"/>
                </a:lnTo>
                <a:lnTo>
                  <a:pt x="0" y="3182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99" name="Google Shape;399;p37"/>
          <p:cNvSpPr/>
          <p:nvPr/>
        </p:nvSpPr>
        <p:spPr>
          <a:xfrm rot="924862">
            <a:off x="5094834" y="57539"/>
            <a:ext cx="1348453" cy="1171846"/>
          </a:xfrm>
          <a:custGeom>
            <a:avLst/>
            <a:gdLst/>
            <a:ahLst/>
            <a:cxnLst/>
            <a:rect l="l" t="t" r="r" b="b"/>
            <a:pathLst>
              <a:path w="2696907" h="2343691" extrusionOk="0">
                <a:moveTo>
                  <a:pt x="0" y="0"/>
                </a:moveTo>
                <a:lnTo>
                  <a:pt x="2696907" y="0"/>
                </a:lnTo>
                <a:lnTo>
                  <a:pt x="2696907" y="2343692"/>
                </a:lnTo>
                <a:lnTo>
                  <a:pt x="0" y="234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400" name="Google Shape;400;p37"/>
          <p:cNvSpPr/>
          <p:nvPr/>
        </p:nvSpPr>
        <p:spPr>
          <a:xfrm>
            <a:off x="2744512" y="3994106"/>
            <a:ext cx="1878694" cy="985883"/>
          </a:xfrm>
          <a:custGeom>
            <a:avLst/>
            <a:gdLst/>
            <a:ahLst/>
            <a:cxnLst/>
            <a:rect l="l" t="t" r="r" b="b"/>
            <a:pathLst>
              <a:path w="3757387" h="1971766" extrusionOk="0">
                <a:moveTo>
                  <a:pt x="0" y="0"/>
                </a:moveTo>
                <a:lnTo>
                  <a:pt x="3757387" y="0"/>
                </a:lnTo>
                <a:lnTo>
                  <a:pt x="3757387" y="1971766"/>
                </a:lnTo>
                <a:lnTo>
                  <a:pt x="0" y="197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401" name="Google Shape;401;p37"/>
          <p:cNvSpPr/>
          <p:nvPr/>
        </p:nvSpPr>
        <p:spPr>
          <a:xfrm rot="-140849">
            <a:off x="2315956" y="-312933"/>
            <a:ext cx="2274318" cy="1654566"/>
          </a:xfrm>
          <a:custGeom>
            <a:avLst/>
            <a:gdLst/>
            <a:ahLst/>
            <a:cxnLst/>
            <a:rect l="l" t="t" r="r" b="b"/>
            <a:pathLst>
              <a:path w="4548635" h="3309132" extrusionOk="0">
                <a:moveTo>
                  <a:pt x="0" y="0"/>
                </a:moveTo>
                <a:lnTo>
                  <a:pt x="4548635" y="0"/>
                </a:lnTo>
                <a:lnTo>
                  <a:pt x="4548635" y="3309132"/>
                </a:lnTo>
                <a:lnTo>
                  <a:pt x="0" y="3309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2374498" y="3685732"/>
            <a:ext cx="469392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8DE7"/>
                </a:solidFill>
                <a:latin typeface="MS UI Gothic" panose="020B0600070205080204" pitchFamily="34" charset="-128"/>
                <a:ea typeface="MS UI Gothic" panose="020B0600070205080204" pitchFamily="34" charset="-128"/>
                <a:sym typeface="Parisienne"/>
              </a:rPr>
              <a:t>2. STONE PAPER SCISSOR GAME</a:t>
            </a:r>
            <a:endParaRPr sz="5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0" y="1229979"/>
            <a:ext cx="2964841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1.Candy game</a:t>
            </a:r>
            <a:endParaRPr sz="4000" dirty="0"/>
          </a:p>
        </p:txBody>
      </p:sp>
      <p:sp>
        <p:nvSpPr>
          <p:cNvPr id="163" name="Google Shape;163;p24"/>
          <p:cNvSpPr txBox="1"/>
          <p:nvPr/>
        </p:nvSpPr>
        <p:spPr>
          <a:xfrm>
            <a:off x="6456917" y="1908652"/>
            <a:ext cx="194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 dirty="0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Click on the "Canva" button under this presentation preview. Start editing your presentation. You need to sign in to your Canva account.</a:t>
            </a:r>
            <a:endParaRPr sz="700" dirty="0"/>
          </a:p>
        </p:txBody>
      </p:sp>
      <p:sp>
        <p:nvSpPr>
          <p:cNvPr id="164" name="Google Shape;164;p24"/>
          <p:cNvSpPr txBox="1"/>
          <p:nvPr/>
        </p:nvSpPr>
        <p:spPr>
          <a:xfrm>
            <a:off x="5726523" y="1221800"/>
            <a:ext cx="31533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8DE7"/>
                </a:solidFill>
                <a:latin typeface="MS Reference Sans Serif" panose="020B0604030504040204" pitchFamily="34" charset="0"/>
                <a:sym typeface="Parisienne"/>
              </a:rPr>
              <a:t>3.CAR GAME</a:t>
            </a:r>
            <a:endParaRPr sz="700" dirty="0">
              <a:latin typeface="MS Reference Sans Serif" panose="020B0604030504040204" pitchFamily="34" charset="0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741678" y="3318470"/>
            <a:ext cx="2109665" cy="1476765"/>
          </a:xfrm>
          <a:custGeom>
            <a:avLst/>
            <a:gdLst/>
            <a:ahLst/>
            <a:cxnLst/>
            <a:rect l="l" t="t" r="r" b="b"/>
            <a:pathLst>
              <a:path w="4219330" h="2953531" extrusionOk="0">
                <a:moveTo>
                  <a:pt x="0" y="0"/>
                </a:moveTo>
                <a:lnTo>
                  <a:pt x="4219330" y="0"/>
                </a:lnTo>
                <a:lnTo>
                  <a:pt x="4219330" y="2953531"/>
                </a:lnTo>
                <a:lnTo>
                  <a:pt x="0" y="295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66" name="Google Shape;166;p24"/>
          <p:cNvSpPr/>
          <p:nvPr/>
        </p:nvSpPr>
        <p:spPr>
          <a:xfrm rot="-2241296">
            <a:off x="6792196" y="2181324"/>
            <a:ext cx="1446059" cy="3008817"/>
          </a:xfrm>
          <a:custGeom>
            <a:avLst/>
            <a:gdLst/>
            <a:ahLst/>
            <a:cxnLst/>
            <a:rect l="l" t="t" r="r" b="b"/>
            <a:pathLst>
              <a:path w="2892118" h="6017634" extrusionOk="0">
                <a:moveTo>
                  <a:pt x="0" y="0"/>
                </a:moveTo>
                <a:lnTo>
                  <a:pt x="2892118" y="0"/>
                </a:lnTo>
                <a:lnTo>
                  <a:pt x="2892118" y="6017635"/>
                </a:lnTo>
                <a:lnTo>
                  <a:pt x="0" y="6017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67" name="Google Shape;167;p24"/>
          <p:cNvSpPr/>
          <p:nvPr/>
        </p:nvSpPr>
        <p:spPr>
          <a:xfrm>
            <a:off x="3818972" y="1291891"/>
            <a:ext cx="1506057" cy="1417577"/>
          </a:xfrm>
          <a:custGeom>
            <a:avLst/>
            <a:gdLst/>
            <a:ahLst/>
            <a:cxnLst/>
            <a:rect l="l" t="t" r="r" b="b"/>
            <a:pathLst>
              <a:path w="3012114" h="2835153" extrusionOk="0">
                <a:moveTo>
                  <a:pt x="0" y="0"/>
                </a:moveTo>
                <a:lnTo>
                  <a:pt x="3012114" y="0"/>
                </a:lnTo>
                <a:lnTo>
                  <a:pt x="3012114" y="2835153"/>
                </a:lnTo>
                <a:lnTo>
                  <a:pt x="0" y="2835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68" name="Google Shape;168;p24"/>
          <p:cNvSpPr/>
          <p:nvPr/>
        </p:nvSpPr>
        <p:spPr>
          <a:xfrm rot="5400000">
            <a:off x="-1496868" y="-290928"/>
            <a:ext cx="1944243" cy="2057400"/>
          </a:xfrm>
          <a:custGeom>
            <a:avLst/>
            <a:gdLst/>
            <a:ahLst/>
            <a:cxnLst/>
            <a:rect l="l" t="t" r="r" b="b"/>
            <a:pathLst>
              <a:path w="3888486" h="4114800" extrusionOk="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69" name="Google Shape;169;p24"/>
          <p:cNvSpPr/>
          <p:nvPr/>
        </p:nvSpPr>
        <p:spPr>
          <a:xfrm rot="-5400000">
            <a:off x="8686229" y="-290928"/>
            <a:ext cx="1944243" cy="2057400"/>
          </a:xfrm>
          <a:custGeom>
            <a:avLst/>
            <a:gdLst/>
            <a:ahLst/>
            <a:cxnLst/>
            <a:rect l="l" t="t" r="r" b="b"/>
            <a:pathLst>
              <a:path w="3888486" h="4114800" extrusionOk="0">
                <a:moveTo>
                  <a:pt x="388848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888486" y="0"/>
                </a:lnTo>
                <a:lnTo>
                  <a:pt x="3888486" y="41148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0" name="Google Shape;170;p24"/>
          <p:cNvSpPr txBox="1"/>
          <p:nvPr/>
        </p:nvSpPr>
        <p:spPr>
          <a:xfrm>
            <a:off x="503953" y="452438"/>
            <a:ext cx="8071800" cy="62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 dirty="0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W</a:t>
            </a:r>
            <a:r>
              <a:rPr lang="en" sz="2900" dirty="0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hat we have made???</a:t>
            </a:r>
            <a:endParaRPr sz="700" dirty="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132641" y="3236749"/>
            <a:ext cx="2942351" cy="236821"/>
          </a:xfrm>
          <a:custGeom>
            <a:avLst/>
            <a:gdLst/>
            <a:ahLst/>
            <a:cxnLst/>
            <a:rect l="l" t="t" r="r" b="b"/>
            <a:pathLst>
              <a:path w="5884702" h="473642" extrusionOk="0">
                <a:moveTo>
                  <a:pt x="0" y="0"/>
                </a:moveTo>
                <a:lnTo>
                  <a:pt x="5884702" y="0"/>
                </a:lnTo>
                <a:lnTo>
                  <a:pt x="5884702" y="473642"/>
                </a:lnTo>
                <a:lnTo>
                  <a:pt x="0" y="47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6" name="Google Shape;176;p25"/>
          <p:cNvSpPr/>
          <p:nvPr/>
        </p:nvSpPr>
        <p:spPr>
          <a:xfrm>
            <a:off x="3163178" y="4412968"/>
            <a:ext cx="2942351" cy="236821"/>
          </a:xfrm>
          <a:custGeom>
            <a:avLst/>
            <a:gdLst/>
            <a:ahLst/>
            <a:cxnLst/>
            <a:rect l="l" t="t" r="r" b="b"/>
            <a:pathLst>
              <a:path w="5884702" h="473642" extrusionOk="0">
                <a:moveTo>
                  <a:pt x="0" y="0"/>
                </a:moveTo>
                <a:lnTo>
                  <a:pt x="5884703" y="0"/>
                </a:lnTo>
                <a:lnTo>
                  <a:pt x="5884703" y="473642"/>
                </a:lnTo>
                <a:lnTo>
                  <a:pt x="0" y="47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7" name="Google Shape;177;p25"/>
          <p:cNvSpPr/>
          <p:nvPr/>
        </p:nvSpPr>
        <p:spPr>
          <a:xfrm>
            <a:off x="6105529" y="3118338"/>
            <a:ext cx="2942351" cy="236821"/>
          </a:xfrm>
          <a:custGeom>
            <a:avLst/>
            <a:gdLst/>
            <a:ahLst/>
            <a:cxnLst/>
            <a:rect l="l" t="t" r="r" b="b"/>
            <a:pathLst>
              <a:path w="5884702" h="473642" extrusionOk="0">
                <a:moveTo>
                  <a:pt x="0" y="0"/>
                </a:moveTo>
                <a:lnTo>
                  <a:pt x="5884702" y="0"/>
                </a:lnTo>
                <a:lnTo>
                  <a:pt x="5884702" y="473642"/>
                </a:lnTo>
                <a:lnTo>
                  <a:pt x="0" y="47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8" name="Google Shape;178;p25"/>
          <p:cNvSpPr/>
          <p:nvPr/>
        </p:nvSpPr>
        <p:spPr>
          <a:xfrm>
            <a:off x="0" y="1388789"/>
            <a:ext cx="3171112" cy="1626663"/>
          </a:xfrm>
          <a:custGeom>
            <a:avLst/>
            <a:gdLst/>
            <a:ahLst/>
            <a:cxnLst/>
            <a:rect l="l" t="t" r="r" b="b"/>
            <a:pathLst>
              <a:path w="6342223" h="3253325" extrusionOk="0">
                <a:moveTo>
                  <a:pt x="0" y="0"/>
                </a:moveTo>
                <a:lnTo>
                  <a:pt x="6342223" y="0"/>
                </a:lnTo>
                <a:lnTo>
                  <a:pt x="6342223" y="3253325"/>
                </a:lnTo>
                <a:lnTo>
                  <a:pt x="0" y="3253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0" name="Google Shape;180;p25"/>
          <p:cNvSpPr/>
          <p:nvPr/>
        </p:nvSpPr>
        <p:spPr>
          <a:xfrm>
            <a:off x="5972889" y="1270379"/>
            <a:ext cx="3171112" cy="1626663"/>
          </a:xfrm>
          <a:custGeom>
            <a:avLst/>
            <a:gdLst/>
            <a:ahLst/>
            <a:cxnLst/>
            <a:rect l="l" t="t" r="r" b="b"/>
            <a:pathLst>
              <a:path w="6342223" h="3253325" extrusionOk="0">
                <a:moveTo>
                  <a:pt x="0" y="0"/>
                </a:moveTo>
                <a:lnTo>
                  <a:pt x="6342223" y="0"/>
                </a:lnTo>
                <a:lnTo>
                  <a:pt x="6342223" y="3253325"/>
                </a:lnTo>
                <a:lnTo>
                  <a:pt x="0" y="3253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grpSp>
        <p:nvGrpSpPr>
          <p:cNvPr id="181" name="Google Shape;181;p25"/>
          <p:cNvGrpSpPr/>
          <p:nvPr/>
        </p:nvGrpSpPr>
        <p:grpSpPr>
          <a:xfrm>
            <a:off x="495391" y="1578718"/>
            <a:ext cx="2273478" cy="2433329"/>
            <a:chOff x="0" y="-57150"/>
            <a:chExt cx="812800" cy="869950"/>
          </a:xfrm>
        </p:grpSpPr>
        <p:sp>
          <p:nvSpPr>
            <p:cNvPr id="182" name="Google Shape;182;p25"/>
            <p:cNvSpPr/>
            <p:nvPr/>
          </p:nvSpPr>
          <p:spPr>
            <a:xfrm>
              <a:off x="0" y="0"/>
              <a:ext cx="771915" cy="273834"/>
            </a:xfrm>
            <a:custGeom>
              <a:avLst/>
              <a:gdLst/>
              <a:ahLst/>
              <a:cxnLst/>
              <a:rect l="l" t="t" r="r" b="b"/>
              <a:pathLst>
                <a:path w="771915" h="273834" extrusionOk="0">
                  <a:moveTo>
                    <a:pt x="0" y="0"/>
                  </a:moveTo>
                  <a:lnTo>
                    <a:pt x="771915" y="0"/>
                  </a:lnTo>
                  <a:lnTo>
                    <a:pt x="771915" y="273834"/>
                  </a:lnTo>
                  <a:lnTo>
                    <a:pt x="0" y="273834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3" name="Google Shape;183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6468280" y="1460308"/>
            <a:ext cx="2273478" cy="2433329"/>
            <a:chOff x="0" y="-57150"/>
            <a:chExt cx="812800" cy="869950"/>
          </a:xfrm>
        </p:grpSpPr>
        <p:sp>
          <p:nvSpPr>
            <p:cNvPr id="188" name="Google Shape;188;p25"/>
            <p:cNvSpPr/>
            <p:nvPr/>
          </p:nvSpPr>
          <p:spPr>
            <a:xfrm>
              <a:off x="0" y="0"/>
              <a:ext cx="771915" cy="273834"/>
            </a:xfrm>
            <a:custGeom>
              <a:avLst/>
              <a:gdLst/>
              <a:ahLst/>
              <a:cxnLst/>
              <a:rect l="l" t="t" r="r" b="b"/>
              <a:pathLst>
                <a:path w="771915" h="273834" extrusionOk="0">
                  <a:moveTo>
                    <a:pt x="0" y="0"/>
                  </a:moveTo>
                  <a:lnTo>
                    <a:pt x="771915" y="0"/>
                  </a:lnTo>
                  <a:lnTo>
                    <a:pt x="771915" y="273834"/>
                  </a:lnTo>
                  <a:lnTo>
                    <a:pt x="0" y="273834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9" name="Google Shape;189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25" tIns="33025" rIns="33025" bIns="3302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25"/>
          <p:cNvSpPr/>
          <p:nvPr/>
        </p:nvSpPr>
        <p:spPr>
          <a:xfrm>
            <a:off x="3868411" y="2135399"/>
            <a:ext cx="1407178" cy="374661"/>
          </a:xfrm>
          <a:custGeom>
            <a:avLst/>
            <a:gdLst/>
            <a:ahLst/>
            <a:cxnLst/>
            <a:rect l="l" t="t" r="r" b="b"/>
            <a:pathLst>
              <a:path w="2814356" h="749322" extrusionOk="0">
                <a:moveTo>
                  <a:pt x="0" y="0"/>
                </a:moveTo>
                <a:lnTo>
                  <a:pt x="2814356" y="0"/>
                </a:lnTo>
                <a:lnTo>
                  <a:pt x="2814356" y="749322"/>
                </a:lnTo>
                <a:lnTo>
                  <a:pt x="0" y="74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1" name="Google Shape;191;p25"/>
          <p:cNvSpPr/>
          <p:nvPr/>
        </p:nvSpPr>
        <p:spPr>
          <a:xfrm>
            <a:off x="3868411" y="267518"/>
            <a:ext cx="1407178" cy="374661"/>
          </a:xfrm>
          <a:custGeom>
            <a:avLst/>
            <a:gdLst/>
            <a:ahLst/>
            <a:cxnLst/>
            <a:rect l="l" t="t" r="r" b="b"/>
            <a:pathLst>
              <a:path w="2814356" h="749322" extrusionOk="0">
                <a:moveTo>
                  <a:pt x="0" y="0"/>
                </a:moveTo>
                <a:lnTo>
                  <a:pt x="2814356" y="0"/>
                </a:lnTo>
                <a:lnTo>
                  <a:pt x="2814356" y="749323"/>
                </a:lnTo>
                <a:lnTo>
                  <a:pt x="0" y="749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2" name="Google Shape;192;p25"/>
          <p:cNvSpPr/>
          <p:nvPr/>
        </p:nvSpPr>
        <p:spPr>
          <a:xfrm rot="-1459034">
            <a:off x="670149" y="3862145"/>
            <a:ext cx="976679" cy="1575289"/>
          </a:xfrm>
          <a:custGeom>
            <a:avLst/>
            <a:gdLst/>
            <a:ahLst/>
            <a:cxnLst/>
            <a:rect l="l" t="t" r="r" b="b"/>
            <a:pathLst>
              <a:path w="1953358" h="3150577" extrusionOk="0">
                <a:moveTo>
                  <a:pt x="0" y="0"/>
                </a:moveTo>
                <a:lnTo>
                  <a:pt x="1953357" y="0"/>
                </a:lnTo>
                <a:lnTo>
                  <a:pt x="1953357" y="3150576"/>
                </a:lnTo>
                <a:lnTo>
                  <a:pt x="0" y="3150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3" name="Google Shape;193;p25"/>
          <p:cNvSpPr/>
          <p:nvPr/>
        </p:nvSpPr>
        <p:spPr>
          <a:xfrm rot="2114951">
            <a:off x="7476298" y="-76482"/>
            <a:ext cx="970811" cy="933192"/>
          </a:xfrm>
          <a:custGeom>
            <a:avLst/>
            <a:gdLst/>
            <a:ahLst/>
            <a:cxnLst/>
            <a:rect l="l" t="t" r="r" b="b"/>
            <a:pathLst>
              <a:path w="1941623" h="1866385" extrusionOk="0">
                <a:moveTo>
                  <a:pt x="0" y="0"/>
                </a:moveTo>
                <a:lnTo>
                  <a:pt x="1941623" y="0"/>
                </a:lnTo>
                <a:lnTo>
                  <a:pt x="1941623" y="1866385"/>
                </a:lnTo>
                <a:lnTo>
                  <a:pt x="0" y="1866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4" name="Google Shape;194;p25"/>
          <p:cNvSpPr/>
          <p:nvPr/>
        </p:nvSpPr>
        <p:spPr>
          <a:xfrm rot="324456">
            <a:off x="1231264" y="-341818"/>
            <a:ext cx="1000807" cy="1591740"/>
          </a:xfrm>
          <a:custGeom>
            <a:avLst/>
            <a:gdLst/>
            <a:ahLst/>
            <a:cxnLst/>
            <a:rect l="l" t="t" r="r" b="b"/>
            <a:pathLst>
              <a:path w="2001613" h="3183480" extrusionOk="0">
                <a:moveTo>
                  <a:pt x="0" y="0"/>
                </a:moveTo>
                <a:lnTo>
                  <a:pt x="2001613" y="0"/>
                </a:lnTo>
                <a:lnTo>
                  <a:pt x="2001613" y="3183480"/>
                </a:lnTo>
                <a:lnTo>
                  <a:pt x="0" y="3183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5" name="Google Shape;195;p25"/>
          <p:cNvSpPr/>
          <p:nvPr/>
        </p:nvSpPr>
        <p:spPr>
          <a:xfrm rot="1533543">
            <a:off x="7156769" y="3895444"/>
            <a:ext cx="1424732" cy="1394456"/>
          </a:xfrm>
          <a:custGeom>
            <a:avLst/>
            <a:gdLst/>
            <a:ahLst/>
            <a:cxnLst/>
            <a:rect l="l" t="t" r="r" b="b"/>
            <a:pathLst>
              <a:path w="2849463" h="2788912" extrusionOk="0">
                <a:moveTo>
                  <a:pt x="0" y="0"/>
                </a:moveTo>
                <a:lnTo>
                  <a:pt x="2849463" y="0"/>
                </a:lnTo>
                <a:lnTo>
                  <a:pt x="2849463" y="2788913"/>
                </a:lnTo>
                <a:lnTo>
                  <a:pt x="0" y="2788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6" name="Google Shape;196;p25"/>
          <p:cNvSpPr txBox="1"/>
          <p:nvPr/>
        </p:nvSpPr>
        <p:spPr>
          <a:xfrm>
            <a:off x="3281210" y="845203"/>
            <a:ext cx="25815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i="0" u="none" strike="noStrike" cap="none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TABLE OF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i="0" u="none" strike="noStrike" cap="none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CONTENTS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331285" y="3005927"/>
            <a:ext cx="2545061" cy="13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Elaborate on what you want to discuss. </a:t>
            </a:r>
            <a:endParaRPr sz="700"/>
          </a:p>
        </p:txBody>
      </p:sp>
      <p:sp>
        <p:nvSpPr>
          <p:cNvPr id="198" name="Google Shape;198;p25"/>
          <p:cNvSpPr txBox="1"/>
          <p:nvPr/>
        </p:nvSpPr>
        <p:spPr>
          <a:xfrm>
            <a:off x="3317730" y="4312455"/>
            <a:ext cx="2545060" cy="13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Elaborate on what you want to discuss. </a:t>
            </a:r>
            <a:endParaRPr sz="700"/>
          </a:p>
        </p:txBody>
      </p:sp>
      <p:sp>
        <p:nvSpPr>
          <p:cNvPr id="199" name="Google Shape;199;p25"/>
          <p:cNvSpPr txBox="1"/>
          <p:nvPr/>
        </p:nvSpPr>
        <p:spPr>
          <a:xfrm>
            <a:off x="6304174" y="2887516"/>
            <a:ext cx="2545061" cy="13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Elaborate on what you want to discuss. </a:t>
            </a:r>
            <a:endParaRPr sz="700"/>
          </a:p>
        </p:txBody>
      </p:sp>
      <p:sp>
        <p:nvSpPr>
          <p:cNvPr id="200" name="Google Shape;200;p25"/>
          <p:cNvSpPr txBox="1"/>
          <p:nvPr/>
        </p:nvSpPr>
        <p:spPr>
          <a:xfrm>
            <a:off x="242044" y="1442422"/>
            <a:ext cx="2665811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rgbClr val="FFF200"/>
                </a:solidFill>
                <a:latin typeface="MS UI Gothic" panose="020B0600070205080204" pitchFamily="34" charset="-128"/>
                <a:ea typeface="MS UI Gothic" panose="020B0600070205080204" pitchFamily="34" charset="-128"/>
                <a:sym typeface="Parisienne"/>
              </a:rPr>
              <a:t>W</a:t>
            </a:r>
            <a:r>
              <a:rPr lang="en" sz="2800" dirty="0">
                <a:solidFill>
                  <a:srgbClr val="FFF200"/>
                </a:solidFill>
                <a:latin typeface="MS UI Gothic" panose="020B0600070205080204" pitchFamily="34" charset="-128"/>
                <a:ea typeface="MS UI Gothic" panose="020B0600070205080204" pitchFamily="34" charset="-128"/>
                <a:sym typeface="Parisienne"/>
              </a:rPr>
              <a:t>hy we made this game</a:t>
            </a:r>
            <a:endParaRPr sz="6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3375575" y="3161967"/>
            <a:ext cx="242937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FFF200"/>
                </a:solidFill>
                <a:latin typeface="Parisienne"/>
                <a:sym typeface="Parisienne"/>
              </a:rPr>
              <a:t>H</a:t>
            </a:r>
            <a:r>
              <a:rPr lang="en" sz="3200" dirty="0">
                <a:solidFill>
                  <a:srgbClr val="FFF200"/>
                </a:solidFill>
                <a:latin typeface="Parisienne"/>
                <a:sym typeface="Parisienne"/>
              </a:rPr>
              <a:t>ow we mde this game</a:t>
            </a:r>
            <a:endParaRPr sz="700" dirty="0"/>
          </a:p>
        </p:txBody>
      </p:sp>
      <p:sp>
        <p:nvSpPr>
          <p:cNvPr id="202" name="Google Shape;202;p25"/>
          <p:cNvSpPr txBox="1"/>
          <p:nvPr/>
        </p:nvSpPr>
        <p:spPr>
          <a:xfrm>
            <a:off x="6362020" y="1691528"/>
            <a:ext cx="2429369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FFF200"/>
                </a:solidFill>
                <a:latin typeface="Parisienne"/>
                <a:sym typeface="Parisienne"/>
              </a:rPr>
              <a:t>L</a:t>
            </a:r>
            <a:r>
              <a:rPr lang="en" sz="3200" dirty="0">
                <a:solidFill>
                  <a:srgbClr val="FFF200"/>
                </a:solidFill>
                <a:latin typeface="Parisienne"/>
                <a:sym typeface="Parisienne"/>
              </a:rPr>
              <a:t>ogic used</a:t>
            </a:r>
            <a:endParaRPr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 rot="-2887820">
            <a:off x="2054808" y="65231"/>
            <a:ext cx="5013037" cy="5013038"/>
          </a:xfrm>
          <a:custGeom>
            <a:avLst/>
            <a:gdLst/>
            <a:ahLst/>
            <a:cxnLst/>
            <a:rect l="l" t="t" r="r" b="b"/>
            <a:pathLst>
              <a:path w="10026075" h="10026075" extrusionOk="0">
                <a:moveTo>
                  <a:pt x="0" y="0"/>
                </a:moveTo>
                <a:lnTo>
                  <a:pt x="10026075" y="0"/>
                </a:lnTo>
                <a:lnTo>
                  <a:pt x="10026075" y="10026076"/>
                </a:lnTo>
                <a:lnTo>
                  <a:pt x="0" y="1002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grpSp>
        <p:nvGrpSpPr>
          <p:cNvPr id="208" name="Google Shape;208;p26"/>
          <p:cNvGrpSpPr/>
          <p:nvPr/>
        </p:nvGrpSpPr>
        <p:grpSpPr>
          <a:xfrm rot="-2887820">
            <a:off x="2941235" y="951657"/>
            <a:ext cx="3240185" cy="3240185"/>
            <a:chOff x="0" y="0"/>
            <a:chExt cx="812800" cy="812800"/>
          </a:xfrm>
        </p:grpSpPr>
        <p:sp>
          <p:nvSpPr>
            <p:cNvPr id="209" name="Google Shape;209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6"/>
          <p:cNvSpPr txBox="1"/>
          <p:nvPr/>
        </p:nvSpPr>
        <p:spPr>
          <a:xfrm>
            <a:off x="71119" y="-78209"/>
            <a:ext cx="9072881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0" i="0" u="none" strike="noStrike" cap="none" dirty="0">
                <a:solidFill>
                  <a:srgbClr val="FFF200"/>
                </a:solidFill>
                <a:latin typeface="MS Reference Sans Serif" panose="020B0604030504040204" pitchFamily="34" charset="0"/>
                <a:ea typeface="Parisienne"/>
                <a:cs typeface="Parisienne"/>
                <a:sym typeface="Parisienne"/>
              </a:rPr>
              <a:t>Introduction to candy game</a:t>
            </a:r>
            <a:endParaRPr sz="400" dirty="0">
              <a:latin typeface="MS Reference Sans Serif" panose="020B0604030504040204" pitchFamily="34" charset="0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6849065" y="2921021"/>
            <a:ext cx="2391867" cy="2517754"/>
          </a:xfrm>
          <a:custGeom>
            <a:avLst/>
            <a:gdLst/>
            <a:ahLst/>
            <a:cxnLst/>
            <a:rect l="l" t="t" r="r" b="b"/>
            <a:pathLst>
              <a:path w="4783733" h="5035508" extrusionOk="0">
                <a:moveTo>
                  <a:pt x="0" y="0"/>
                </a:moveTo>
                <a:lnTo>
                  <a:pt x="4783733" y="0"/>
                </a:lnTo>
                <a:lnTo>
                  <a:pt x="4783733" y="5035508"/>
                </a:lnTo>
                <a:lnTo>
                  <a:pt x="0" y="5035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13" name="Google Shape;213;p26"/>
          <p:cNvSpPr/>
          <p:nvPr/>
        </p:nvSpPr>
        <p:spPr>
          <a:xfrm rot="2055182">
            <a:off x="-416629" y="3393168"/>
            <a:ext cx="2311686" cy="2057400"/>
          </a:xfrm>
          <a:custGeom>
            <a:avLst/>
            <a:gdLst/>
            <a:ahLst/>
            <a:cxnLst/>
            <a:rect l="l" t="t" r="r" b="b"/>
            <a:pathLst>
              <a:path w="4623371" h="4114800" extrusionOk="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14" name="Google Shape;214;p26"/>
          <p:cNvSpPr/>
          <p:nvPr/>
        </p:nvSpPr>
        <p:spPr>
          <a:xfrm rot="-2346864">
            <a:off x="-98603" y="-161925"/>
            <a:ext cx="2006956" cy="2057400"/>
          </a:xfrm>
          <a:custGeom>
            <a:avLst/>
            <a:gdLst/>
            <a:ahLst/>
            <a:cxnLst/>
            <a:rect l="l" t="t" r="r" b="b"/>
            <a:pathLst>
              <a:path w="4013912" h="4114800" extrusionOk="0">
                <a:moveTo>
                  <a:pt x="0" y="0"/>
                </a:moveTo>
                <a:lnTo>
                  <a:pt x="4013912" y="0"/>
                </a:lnTo>
                <a:lnTo>
                  <a:pt x="4013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15" name="Google Shape;215;p26"/>
          <p:cNvSpPr/>
          <p:nvPr/>
        </p:nvSpPr>
        <p:spPr>
          <a:xfrm rot="-1670261">
            <a:off x="7618820" y="-57150"/>
            <a:ext cx="1225775" cy="2001265"/>
          </a:xfrm>
          <a:custGeom>
            <a:avLst/>
            <a:gdLst/>
            <a:ahLst/>
            <a:cxnLst/>
            <a:rect l="l" t="t" r="r" b="b"/>
            <a:pathLst>
              <a:path w="2451550" h="4002530" extrusionOk="0">
                <a:moveTo>
                  <a:pt x="0" y="0"/>
                </a:moveTo>
                <a:lnTo>
                  <a:pt x="2451550" y="0"/>
                </a:lnTo>
                <a:lnTo>
                  <a:pt x="2451550" y="4002530"/>
                </a:lnTo>
                <a:lnTo>
                  <a:pt x="0" y="4002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16" name="Google Shape;216;p26"/>
          <p:cNvSpPr txBox="1"/>
          <p:nvPr/>
        </p:nvSpPr>
        <p:spPr>
          <a:xfrm>
            <a:off x="2849037" y="3370886"/>
            <a:ext cx="3424580" cy="38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Elaborate on what</a:t>
            </a:r>
            <a:endParaRPr sz="700"/>
          </a:p>
          <a:p>
            <a:pPr marL="0" marR="0" lvl="1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you want to discuss. 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 rot="-8100000">
            <a:off x="121233" y="284306"/>
            <a:ext cx="5013038" cy="5013038"/>
          </a:xfrm>
          <a:custGeom>
            <a:avLst/>
            <a:gdLst/>
            <a:ahLst/>
            <a:cxnLst/>
            <a:rect l="l" t="t" r="r" b="b"/>
            <a:pathLst>
              <a:path w="10026075" h="10026075" extrusionOk="0">
                <a:moveTo>
                  <a:pt x="0" y="0"/>
                </a:moveTo>
                <a:lnTo>
                  <a:pt x="10026075" y="0"/>
                </a:lnTo>
                <a:lnTo>
                  <a:pt x="10026075" y="10026076"/>
                </a:lnTo>
                <a:lnTo>
                  <a:pt x="0" y="1002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3" name="Google Shape;223;p27"/>
          <p:cNvSpPr/>
          <p:nvPr/>
        </p:nvSpPr>
        <p:spPr>
          <a:xfrm>
            <a:off x="4647500" y="1914020"/>
            <a:ext cx="4077969" cy="328224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4" name="Google Shape;224;p27"/>
          <p:cNvSpPr/>
          <p:nvPr/>
        </p:nvSpPr>
        <p:spPr>
          <a:xfrm>
            <a:off x="4647500" y="3113004"/>
            <a:ext cx="4077969" cy="328224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5" name="Google Shape;225;p27"/>
          <p:cNvSpPr/>
          <p:nvPr/>
        </p:nvSpPr>
        <p:spPr>
          <a:xfrm>
            <a:off x="4647500" y="4388948"/>
            <a:ext cx="4077969" cy="328224"/>
          </a:xfrm>
          <a:custGeom>
            <a:avLst/>
            <a:gdLst/>
            <a:ahLst/>
            <a:cxnLst/>
            <a:rect l="l" t="t" r="r" b="b"/>
            <a:pathLst>
              <a:path w="8155938" h="656447" extrusionOk="0">
                <a:moveTo>
                  <a:pt x="0" y="0"/>
                </a:moveTo>
                <a:lnTo>
                  <a:pt x="8155938" y="0"/>
                </a:lnTo>
                <a:lnTo>
                  <a:pt x="8155938" y="656447"/>
                </a:lnTo>
                <a:lnTo>
                  <a:pt x="0" y="656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6" name="Google Shape;226;p27"/>
          <p:cNvSpPr/>
          <p:nvPr/>
        </p:nvSpPr>
        <p:spPr>
          <a:xfrm>
            <a:off x="5545439" y="0"/>
            <a:ext cx="2282092" cy="1982568"/>
          </a:xfrm>
          <a:custGeom>
            <a:avLst/>
            <a:gdLst/>
            <a:ahLst/>
            <a:cxnLst/>
            <a:rect l="l" t="t" r="r" b="b"/>
            <a:pathLst>
              <a:path w="4564184" h="3965135" extrusionOk="0">
                <a:moveTo>
                  <a:pt x="0" y="0"/>
                </a:moveTo>
                <a:lnTo>
                  <a:pt x="4564184" y="0"/>
                </a:lnTo>
                <a:lnTo>
                  <a:pt x="4564184" y="3965135"/>
                </a:lnTo>
                <a:lnTo>
                  <a:pt x="0" y="39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7" name="Google Shape;227;p27"/>
          <p:cNvSpPr txBox="1"/>
          <p:nvPr/>
        </p:nvSpPr>
        <p:spPr>
          <a:xfrm>
            <a:off x="5372449" y="3590360"/>
            <a:ext cx="262807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TOOLS USED IN MAKING GAME</a:t>
            </a:r>
            <a:endParaRPr sz="2000" b="1" dirty="0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75" y="251750"/>
            <a:ext cx="3759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1072476" y="1774632"/>
            <a:ext cx="2989024" cy="2854518"/>
          </a:xfrm>
          <a:custGeom>
            <a:avLst/>
            <a:gdLst/>
            <a:ahLst/>
            <a:cxnLst/>
            <a:rect l="l" t="t" r="r" b="b"/>
            <a:pathLst>
              <a:path w="5978047" h="5709035" extrusionOk="0">
                <a:moveTo>
                  <a:pt x="0" y="0"/>
                </a:moveTo>
                <a:lnTo>
                  <a:pt x="5978046" y="0"/>
                </a:lnTo>
                <a:lnTo>
                  <a:pt x="5978046" y="5709035"/>
                </a:lnTo>
                <a:lnTo>
                  <a:pt x="0" y="5709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grpSp>
        <p:nvGrpSpPr>
          <p:cNvPr id="234" name="Google Shape;234;p28"/>
          <p:cNvGrpSpPr/>
          <p:nvPr/>
        </p:nvGrpSpPr>
        <p:grpSpPr>
          <a:xfrm>
            <a:off x="1237969" y="2083753"/>
            <a:ext cx="3638223" cy="3894032"/>
            <a:chOff x="0" y="-57150"/>
            <a:chExt cx="812800" cy="869950"/>
          </a:xfrm>
        </p:grpSpPr>
        <p:sp>
          <p:nvSpPr>
            <p:cNvPr id="235" name="Google Shape;235;p28"/>
            <p:cNvSpPr/>
            <p:nvPr/>
          </p:nvSpPr>
          <p:spPr>
            <a:xfrm>
              <a:off x="0" y="0"/>
              <a:ext cx="589665" cy="370202"/>
            </a:xfrm>
            <a:custGeom>
              <a:avLst/>
              <a:gdLst/>
              <a:ahLst/>
              <a:cxnLst/>
              <a:rect l="l" t="t" r="r" b="b"/>
              <a:pathLst>
                <a:path w="589665" h="370202" extrusionOk="0">
                  <a:moveTo>
                    <a:pt x="0" y="0"/>
                  </a:moveTo>
                  <a:lnTo>
                    <a:pt x="589665" y="0"/>
                  </a:lnTo>
                  <a:lnTo>
                    <a:pt x="589665" y="370202"/>
                  </a:lnTo>
                  <a:lnTo>
                    <a:pt x="0" y="370202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" name="Google Shape;236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825" tIns="45825" rIns="45825" bIns="45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28"/>
          <p:cNvSpPr/>
          <p:nvPr/>
        </p:nvSpPr>
        <p:spPr>
          <a:xfrm>
            <a:off x="5082501" y="1774632"/>
            <a:ext cx="2989023" cy="2854518"/>
          </a:xfrm>
          <a:custGeom>
            <a:avLst/>
            <a:gdLst/>
            <a:ahLst/>
            <a:cxnLst/>
            <a:rect l="l" t="t" r="r" b="b"/>
            <a:pathLst>
              <a:path w="5978047" h="5709035" extrusionOk="0">
                <a:moveTo>
                  <a:pt x="0" y="0"/>
                </a:moveTo>
                <a:lnTo>
                  <a:pt x="5978046" y="0"/>
                </a:lnTo>
                <a:lnTo>
                  <a:pt x="5978046" y="5709035"/>
                </a:lnTo>
                <a:lnTo>
                  <a:pt x="0" y="5709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grpSp>
        <p:nvGrpSpPr>
          <p:cNvPr id="238" name="Google Shape;238;p28"/>
          <p:cNvGrpSpPr/>
          <p:nvPr/>
        </p:nvGrpSpPr>
        <p:grpSpPr>
          <a:xfrm>
            <a:off x="5247994" y="2083753"/>
            <a:ext cx="3638223" cy="3894032"/>
            <a:chOff x="0" y="-57150"/>
            <a:chExt cx="812800" cy="869950"/>
          </a:xfrm>
        </p:grpSpPr>
        <p:sp>
          <p:nvSpPr>
            <p:cNvPr id="239" name="Google Shape;239;p28"/>
            <p:cNvSpPr/>
            <p:nvPr/>
          </p:nvSpPr>
          <p:spPr>
            <a:xfrm>
              <a:off x="0" y="0"/>
              <a:ext cx="589665" cy="370202"/>
            </a:xfrm>
            <a:custGeom>
              <a:avLst/>
              <a:gdLst/>
              <a:ahLst/>
              <a:cxnLst/>
              <a:rect l="l" t="t" r="r" b="b"/>
              <a:pathLst>
                <a:path w="589665" h="370202" extrusionOk="0">
                  <a:moveTo>
                    <a:pt x="0" y="0"/>
                  </a:moveTo>
                  <a:lnTo>
                    <a:pt x="589665" y="0"/>
                  </a:lnTo>
                  <a:lnTo>
                    <a:pt x="589665" y="370202"/>
                  </a:lnTo>
                  <a:lnTo>
                    <a:pt x="0" y="370202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0" name="Google Shape;240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825" tIns="45825" rIns="45825" bIns="45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8"/>
          <p:cNvSpPr txBox="1"/>
          <p:nvPr/>
        </p:nvSpPr>
        <p:spPr>
          <a:xfrm>
            <a:off x="5228454" y="3397355"/>
            <a:ext cx="269711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700" dirty="0"/>
          </a:p>
        </p:txBody>
      </p:sp>
      <p:sp>
        <p:nvSpPr>
          <p:cNvPr id="245" name="Google Shape;245;p28"/>
          <p:cNvSpPr/>
          <p:nvPr/>
        </p:nvSpPr>
        <p:spPr>
          <a:xfrm>
            <a:off x="4061452" y="3639122"/>
            <a:ext cx="1021097" cy="1504378"/>
          </a:xfrm>
          <a:custGeom>
            <a:avLst/>
            <a:gdLst/>
            <a:ahLst/>
            <a:cxnLst/>
            <a:rect l="l" t="t" r="r" b="b"/>
            <a:pathLst>
              <a:path w="2042193" h="3008755" extrusionOk="0">
                <a:moveTo>
                  <a:pt x="0" y="0"/>
                </a:moveTo>
                <a:lnTo>
                  <a:pt x="2042192" y="0"/>
                </a:lnTo>
                <a:lnTo>
                  <a:pt x="2042192" y="3008755"/>
                </a:lnTo>
                <a:lnTo>
                  <a:pt x="0" y="3008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46" name="Google Shape;246;p28"/>
          <p:cNvSpPr/>
          <p:nvPr/>
        </p:nvSpPr>
        <p:spPr>
          <a:xfrm rot="-1649762">
            <a:off x="7444780" y="-27914"/>
            <a:ext cx="1582327" cy="2057400"/>
          </a:xfrm>
          <a:custGeom>
            <a:avLst/>
            <a:gdLst/>
            <a:ahLst/>
            <a:cxnLst/>
            <a:rect l="l" t="t" r="r" b="b"/>
            <a:pathLst>
              <a:path w="3164655" h="4114800" extrusionOk="0">
                <a:moveTo>
                  <a:pt x="0" y="0"/>
                </a:moveTo>
                <a:lnTo>
                  <a:pt x="3164655" y="0"/>
                </a:lnTo>
                <a:lnTo>
                  <a:pt x="31646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47" name="Google Shape;247;p28"/>
          <p:cNvSpPr/>
          <p:nvPr/>
        </p:nvSpPr>
        <p:spPr>
          <a:xfrm>
            <a:off x="250818" y="283744"/>
            <a:ext cx="1363684" cy="1434084"/>
          </a:xfrm>
          <a:custGeom>
            <a:avLst/>
            <a:gdLst/>
            <a:ahLst/>
            <a:cxnLst/>
            <a:rect l="l" t="t" r="r" b="b"/>
            <a:pathLst>
              <a:path w="2727367" h="2868168" extrusionOk="0">
                <a:moveTo>
                  <a:pt x="0" y="0"/>
                </a:moveTo>
                <a:lnTo>
                  <a:pt x="2727367" y="0"/>
                </a:lnTo>
                <a:lnTo>
                  <a:pt x="2727367" y="2868167"/>
                </a:lnTo>
                <a:lnTo>
                  <a:pt x="0" y="2868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E05CA-9DA3-E483-433C-4846F6721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/>
        </p:nvSpPr>
        <p:spPr>
          <a:xfrm>
            <a:off x="358815" y="3253903"/>
            <a:ext cx="257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Add a</a:t>
            </a:r>
            <a:endParaRPr sz="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main point</a:t>
            </a:r>
            <a:endParaRPr sz="700"/>
          </a:p>
        </p:txBody>
      </p:sp>
      <p:sp>
        <p:nvSpPr>
          <p:cNvPr id="254" name="Google Shape;254;p29"/>
          <p:cNvSpPr txBox="1"/>
          <p:nvPr/>
        </p:nvSpPr>
        <p:spPr>
          <a:xfrm>
            <a:off x="3285282" y="3253903"/>
            <a:ext cx="257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Add a</a:t>
            </a:r>
            <a:endParaRPr sz="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main point</a:t>
            </a:r>
            <a:endParaRPr sz="700"/>
          </a:p>
        </p:txBody>
      </p:sp>
      <p:sp>
        <p:nvSpPr>
          <p:cNvPr id="255" name="Google Shape;255;p29"/>
          <p:cNvSpPr txBox="1"/>
          <p:nvPr/>
        </p:nvSpPr>
        <p:spPr>
          <a:xfrm>
            <a:off x="6211143" y="3253903"/>
            <a:ext cx="257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Add a</a:t>
            </a:r>
            <a:endParaRPr sz="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main point</a:t>
            </a:r>
            <a:endParaRPr sz="700"/>
          </a:p>
        </p:txBody>
      </p:sp>
      <p:sp>
        <p:nvSpPr>
          <p:cNvPr id="256" name="Google Shape;256;p29"/>
          <p:cNvSpPr txBox="1"/>
          <p:nvPr/>
        </p:nvSpPr>
        <p:spPr>
          <a:xfrm>
            <a:off x="499502" y="4304480"/>
            <a:ext cx="229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Briefly elaborate on what you</a:t>
            </a:r>
            <a:endParaRPr sz="700"/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want to discuss. </a:t>
            </a:r>
            <a:endParaRPr sz="700"/>
          </a:p>
        </p:txBody>
      </p:sp>
      <p:sp>
        <p:nvSpPr>
          <p:cNvPr id="257" name="Google Shape;257;p29"/>
          <p:cNvSpPr txBox="1"/>
          <p:nvPr/>
        </p:nvSpPr>
        <p:spPr>
          <a:xfrm>
            <a:off x="3425969" y="4304480"/>
            <a:ext cx="229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Briefly elaborate on what you</a:t>
            </a:r>
            <a:endParaRPr sz="700"/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want to discuss. </a:t>
            </a:r>
            <a:endParaRPr sz="700"/>
          </a:p>
        </p:txBody>
      </p:sp>
      <p:sp>
        <p:nvSpPr>
          <p:cNvPr id="258" name="Google Shape;258;p29"/>
          <p:cNvSpPr txBox="1"/>
          <p:nvPr/>
        </p:nvSpPr>
        <p:spPr>
          <a:xfrm>
            <a:off x="6351830" y="4304480"/>
            <a:ext cx="229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Briefly elaborate on what you</a:t>
            </a:r>
            <a:endParaRPr sz="700"/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want to discuss. </a:t>
            </a:r>
            <a:endParaRPr sz="700"/>
          </a:p>
        </p:txBody>
      </p:sp>
      <p:sp>
        <p:nvSpPr>
          <p:cNvPr id="259" name="Google Shape;259;p29"/>
          <p:cNvSpPr txBox="1"/>
          <p:nvPr/>
        </p:nvSpPr>
        <p:spPr>
          <a:xfrm>
            <a:off x="1269754" y="638175"/>
            <a:ext cx="6604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i="0" u="none" strike="noStrike" cap="none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ADD A TIMELINE PAGE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1090050" y="2223951"/>
            <a:ext cx="1105281" cy="732212"/>
          </a:xfrm>
          <a:custGeom>
            <a:avLst/>
            <a:gdLst/>
            <a:ahLst/>
            <a:cxnLst/>
            <a:rect l="l" t="t" r="r" b="b"/>
            <a:pathLst>
              <a:path w="303457" h="201030" extrusionOk="0">
                <a:moveTo>
                  <a:pt x="0" y="0"/>
                </a:moveTo>
                <a:lnTo>
                  <a:pt x="303457" y="0"/>
                </a:lnTo>
                <a:lnTo>
                  <a:pt x="303457" y="201030"/>
                </a:lnTo>
                <a:lnTo>
                  <a:pt x="0" y="201030"/>
                </a:lnTo>
                <a:close/>
              </a:path>
            </a:pathLst>
          </a:custGeom>
          <a:solidFill>
            <a:srgbClr val="172364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62" name="Google Shape;262;p29"/>
          <p:cNvSpPr/>
          <p:nvPr/>
        </p:nvSpPr>
        <p:spPr>
          <a:xfrm>
            <a:off x="3827515" y="1781272"/>
            <a:ext cx="1488971" cy="1375437"/>
          </a:xfrm>
          <a:custGeom>
            <a:avLst/>
            <a:gdLst/>
            <a:ahLst/>
            <a:cxnLst/>
            <a:rect l="l" t="t" r="r" b="b"/>
            <a:pathLst>
              <a:path w="3970589" h="3667832" extrusionOk="0">
                <a:moveTo>
                  <a:pt x="0" y="0"/>
                </a:moveTo>
                <a:lnTo>
                  <a:pt x="3970589" y="0"/>
                </a:lnTo>
                <a:lnTo>
                  <a:pt x="3970589" y="3667832"/>
                </a:lnTo>
                <a:lnTo>
                  <a:pt x="0" y="3667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63" name="Google Shape;263;p29"/>
          <p:cNvSpPr/>
          <p:nvPr/>
        </p:nvSpPr>
        <p:spPr>
          <a:xfrm>
            <a:off x="4016516" y="2223951"/>
            <a:ext cx="1105295" cy="732222"/>
          </a:xfrm>
          <a:custGeom>
            <a:avLst/>
            <a:gdLst/>
            <a:ahLst/>
            <a:cxnLst/>
            <a:rect l="l" t="t" r="r" b="b"/>
            <a:pathLst>
              <a:path w="303457" h="201030" extrusionOk="0">
                <a:moveTo>
                  <a:pt x="0" y="0"/>
                </a:moveTo>
                <a:lnTo>
                  <a:pt x="303457" y="0"/>
                </a:lnTo>
                <a:lnTo>
                  <a:pt x="303457" y="201030"/>
                </a:lnTo>
                <a:lnTo>
                  <a:pt x="0" y="201030"/>
                </a:lnTo>
                <a:close/>
              </a:path>
            </a:pathLst>
          </a:custGeom>
          <a:solidFill>
            <a:srgbClr val="172364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64" name="Google Shape;264;p29"/>
          <p:cNvSpPr/>
          <p:nvPr/>
        </p:nvSpPr>
        <p:spPr>
          <a:xfrm>
            <a:off x="6753376" y="1781272"/>
            <a:ext cx="1488971" cy="1375437"/>
          </a:xfrm>
          <a:custGeom>
            <a:avLst/>
            <a:gdLst/>
            <a:ahLst/>
            <a:cxnLst/>
            <a:rect l="l" t="t" r="r" b="b"/>
            <a:pathLst>
              <a:path w="3970589" h="3667832" extrusionOk="0">
                <a:moveTo>
                  <a:pt x="0" y="0"/>
                </a:moveTo>
                <a:lnTo>
                  <a:pt x="3970589" y="0"/>
                </a:lnTo>
                <a:lnTo>
                  <a:pt x="3970589" y="3667832"/>
                </a:lnTo>
                <a:lnTo>
                  <a:pt x="0" y="3667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grpSp>
        <p:nvGrpSpPr>
          <p:cNvPr id="265" name="Google Shape;265;p29"/>
          <p:cNvGrpSpPr/>
          <p:nvPr/>
        </p:nvGrpSpPr>
        <p:grpSpPr>
          <a:xfrm>
            <a:off x="6942378" y="2015791"/>
            <a:ext cx="2960497" cy="3168662"/>
            <a:chOff x="0" y="-57150"/>
            <a:chExt cx="812800" cy="869950"/>
          </a:xfrm>
        </p:grpSpPr>
        <p:sp>
          <p:nvSpPr>
            <p:cNvPr id="266" name="Google Shape;266;p29"/>
            <p:cNvSpPr/>
            <p:nvPr/>
          </p:nvSpPr>
          <p:spPr>
            <a:xfrm>
              <a:off x="0" y="0"/>
              <a:ext cx="303457" cy="201030"/>
            </a:xfrm>
            <a:custGeom>
              <a:avLst/>
              <a:gdLst/>
              <a:ahLst/>
              <a:cxnLst/>
              <a:rect l="l" t="t" r="r" b="b"/>
              <a:pathLst>
                <a:path w="303457" h="201030" extrusionOk="0">
                  <a:moveTo>
                    <a:pt x="0" y="0"/>
                  </a:moveTo>
                  <a:lnTo>
                    <a:pt x="303457" y="0"/>
                  </a:lnTo>
                  <a:lnTo>
                    <a:pt x="303457" y="201030"/>
                  </a:lnTo>
                  <a:lnTo>
                    <a:pt x="0" y="201030"/>
                  </a:ln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7" name="Google Shape;267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825" tIns="45825" rIns="45825" bIns="45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29"/>
          <p:cNvSpPr txBox="1"/>
          <p:nvPr/>
        </p:nvSpPr>
        <p:spPr>
          <a:xfrm>
            <a:off x="1067437" y="2333863"/>
            <a:ext cx="1156192" cy="51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i="0" u="none" strike="noStrike" cap="none" dirty="0">
                <a:solidFill>
                  <a:srgbClr val="5CFFF7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700" dirty="0"/>
          </a:p>
        </p:txBody>
      </p:sp>
      <p:sp>
        <p:nvSpPr>
          <p:cNvPr id="269" name="Google Shape;269;p29"/>
          <p:cNvSpPr txBox="1"/>
          <p:nvPr/>
        </p:nvSpPr>
        <p:spPr>
          <a:xfrm>
            <a:off x="3993904" y="2333863"/>
            <a:ext cx="1156193" cy="51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i="0" u="none" strike="noStrike" cap="none">
                <a:solidFill>
                  <a:srgbClr val="5CFFF7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700"/>
          </a:p>
        </p:txBody>
      </p:sp>
      <p:sp>
        <p:nvSpPr>
          <p:cNvPr id="270" name="Google Shape;270;p29"/>
          <p:cNvSpPr txBox="1"/>
          <p:nvPr/>
        </p:nvSpPr>
        <p:spPr>
          <a:xfrm>
            <a:off x="6919765" y="2333863"/>
            <a:ext cx="1156193" cy="51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i="0" u="none" strike="noStrike" cap="none">
                <a:solidFill>
                  <a:srgbClr val="5CFFF7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700"/>
          </a:p>
        </p:txBody>
      </p:sp>
      <p:sp>
        <p:nvSpPr>
          <p:cNvPr id="271" name="Google Shape;271;p29"/>
          <p:cNvSpPr/>
          <p:nvPr/>
        </p:nvSpPr>
        <p:spPr>
          <a:xfrm>
            <a:off x="2078979" y="2395775"/>
            <a:ext cx="2069173" cy="166542"/>
          </a:xfrm>
          <a:custGeom>
            <a:avLst/>
            <a:gdLst/>
            <a:ahLst/>
            <a:cxnLst/>
            <a:rect l="l" t="t" r="r" b="b"/>
            <a:pathLst>
              <a:path w="4138346" h="333083" extrusionOk="0">
                <a:moveTo>
                  <a:pt x="0" y="0"/>
                </a:moveTo>
                <a:lnTo>
                  <a:pt x="4138346" y="0"/>
                </a:lnTo>
                <a:lnTo>
                  <a:pt x="4138346" y="333083"/>
                </a:lnTo>
                <a:lnTo>
                  <a:pt x="0" y="333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72" name="Google Shape;272;p29"/>
          <p:cNvSpPr/>
          <p:nvPr/>
        </p:nvSpPr>
        <p:spPr>
          <a:xfrm>
            <a:off x="-864246" y="2395775"/>
            <a:ext cx="2069173" cy="166542"/>
          </a:xfrm>
          <a:custGeom>
            <a:avLst/>
            <a:gdLst/>
            <a:ahLst/>
            <a:cxnLst/>
            <a:rect l="l" t="t" r="r" b="b"/>
            <a:pathLst>
              <a:path w="4138346" h="333083" extrusionOk="0">
                <a:moveTo>
                  <a:pt x="0" y="0"/>
                </a:moveTo>
                <a:lnTo>
                  <a:pt x="4138346" y="0"/>
                </a:lnTo>
                <a:lnTo>
                  <a:pt x="4138346" y="333083"/>
                </a:lnTo>
                <a:lnTo>
                  <a:pt x="0" y="333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73" name="Google Shape;273;p29"/>
          <p:cNvSpPr/>
          <p:nvPr/>
        </p:nvSpPr>
        <p:spPr>
          <a:xfrm>
            <a:off x="5024452" y="2395775"/>
            <a:ext cx="2069173" cy="166542"/>
          </a:xfrm>
          <a:custGeom>
            <a:avLst/>
            <a:gdLst/>
            <a:ahLst/>
            <a:cxnLst/>
            <a:rect l="l" t="t" r="r" b="b"/>
            <a:pathLst>
              <a:path w="4138346" h="333083" extrusionOk="0">
                <a:moveTo>
                  <a:pt x="0" y="0"/>
                </a:moveTo>
                <a:lnTo>
                  <a:pt x="4138346" y="0"/>
                </a:lnTo>
                <a:lnTo>
                  <a:pt x="4138346" y="333083"/>
                </a:lnTo>
                <a:lnTo>
                  <a:pt x="0" y="333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74" name="Google Shape;274;p29"/>
          <p:cNvSpPr/>
          <p:nvPr/>
        </p:nvSpPr>
        <p:spPr>
          <a:xfrm>
            <a:off x="7902822" y="2395775"/>
            <a:ext cx="2069173" cy="166542"/>
          </a:xfrm>
          <a:custGeom>
            <a:avLst/>
            <a:gdLst/>
            <a:ahLst/>
            <a:cxnLst/>
            <a:rect l="l" t="t" r="r" b="b"/>
            <a:pathLst>
              <a:path w="4138346" h="333083" extrusionOk="0">
                <a:moveTo>
                  <a:pt x="0" y="0"/>
                </a:moveTo>
                <a:lnTo>
                  <a:pt x="4138346" y="0"/>
                </a:lnTo>
                <a:lnTo>
                  <a:pt x="4138346" y="333083"/>
                </a:lnTo>
                <a:lnTo>
                  <a:pt x="0" y="333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014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75" name="Google Shape;275;p29"/>
          <p:cNvSpPr/>
          <p:nvPr/>
        </p:nvSpPr>
        <p:spPr>
          <a:xfrm rot="-2240718">
            <a:off x="-49961" y="282323"/>
            <a:ext cx="1902019" cy="1074641"/>
          </a:xfrm>
          <a:custGeom>
            <a:avLst/>
            <a:gdLst/>
            <a:ahLst/>
            <a:cxnLst/>
            <a:rect l="l" t="t" r="r" b="b"/>
            <a:pathLst>
              <a:path w="3804037" h="2149281" extrusionOk="0">
                <a:moveTo>
                  <a:pt x="0" y="0"/>
                </a:moveTo>
                <a:lnTo>
                  <a:pt x="3804037" y="0"/>
                </a:lnTo>
                <a:lnTo>
                  <a:pt x="3804037" y="2149281"/>
                </a:lnTo>
                <a:lnTo>
                  <a:pt x="0" y="2149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76" name="Google Shape;276;p29"/>
          <p:cNvSpPr/>
          <p:nvPr/>
        </p:nvSpPr>
        <p:spPr>
          <a:xfrm rot="-2428910">
            <a:off x="8412678" y="-198827"/>
            <a:ext cx="977444" cy="3178680"/>
          </a:xfrm>
          <a:custGeom>
            <a:avLst/>
            <a:gdLst/>
            <a:ahLst/>
            <a:cxnLst/>
            <a:rect l="l" t="t" r="r" b="b"/>
            <a:pathLst>
              <a:path w="1954888" h="6357360" extrusionOk="0">
                <a:moveTo>
                  <a:pt x="0" y="0"/>
                </a:moveTo>
                <a:lnTo>
                  <a:pt x="1954888" y="0"/>
                </a:lnTo>
                <a:lnTo>
                  <a:pt x="1954888" y="6357360"/>
                </a:lnTo>
                <a:lnTo>
                  <a:pt x="0" y="6357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E7D3D-8A64-B4D4-5C66-4713E2435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" y="0"/>
            <a:ext cx="913329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 rot="-2887820">
            <a:off x="2054808" y="65231"/>
            <a:ext cx="5013037" cy="5013038"/>
          </a:xfrm>
          <a:custGeom>
            <a:avLst/>
            <a:gdLst/>
            <a:ahLst/>
            <a:cxnLst/>
            <a:rect l="l" t="t" r="r" b="b"/>
            <a:pathLst>
              <a:path w="10026075" h="10026075" extrusionOk="0">
                <a:moveTo>
                  <a:pt x="0" y="0"/>
                </a:moveTo>
                <a:lnTo>
                  <a:pt x="10026075" y="0"/>
                </a:lnTo>
                <a:lnTo>
                  <a:pt x="10026075" y="10026076"/>
                </a:lnTo>
                <a:lnTo>
                  <a:pt x="0" y="1002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grpSp>
        <p:nvGrpSpPr>
          <p:cNvPr id="282" name="Google Shape;282;p30"/>
          <p:cNvGrpSpPr/>
          <p:nvPr/>
        </p:nvGrpSpPr>
        <p:grpSpPr>
          <a:xfrm rot="-2887820">
            <a:off x="2941235" y="951657"/>
            <a:ext cx="3240185" cy="3240185"/>
            <a:chOff x="0" y="0"/>
            <a:chExt cx="812800" cy="812800"/>
          </a:xfrm>
        </p:grpSpPr>
        <p:sp>
          <p:nvSpPr>
            <p:cNvPr id="283" name="Google Shape;28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36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30"/>
          <p:cNvSpPr/>
          <p:nvPr/>
        </p:nvSpPr>
        <p:spPr>
          <a:xfrm rot="-2305629">
            <a:off x="6851562" y="3074471"/>
            <a:ext cx="2758848" cy="3109357"/>
          </a:xfrm>
          <a:custGeom>
            <a:avLst/>
            <a:gdLst/>
            <a:ahLst/>
            <a:cxnLst/>
            <a:rect l="l" t="t" r="r" b="b"/>
            <a:pathLst>
              <a:path w="5517695" h="6218714" extrusionOk="0">
                <a:moveTo>
                  <a:pt x="0" y="0"/>
                </a:moveTo>
                <a:lnTo>
                  <a:pt x="5517695" y="0"/>
                </a:lnTo>
                <a:lnTo>
                  <a:pt x="5517695" y="6218714"/>
                </a:lnTo>
                <a:lnTo>
                  <a:pt x="0" y="6218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87" name="Google Shape;287;p30"/>
          <p:cNvSpPr/>
          <p:nvPr/>
        </p:nvSpPr>
        <p:spPr>
          <a:xfrm rot="1423870">
            <a:off x="-6837" y="-93687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88" name="Google Shape;288;p30"/>
          <p:cNvSpPr/>
          <p:nvPr/>
        </p:nvSpPr>
        <p:spPr>
          <a:xfrm rot="2391009">
            <a:off x="-429202" y="3287540"/>
            <a:ext cx="2902129" cy="1842852"/>
          </a:xfrm>
          <a:custGeom>
            <a:avLst/>
            <a:gdLst/>
            <a:ahLst/>
            <a:cxnLst/>
            <a:rect l="l" t="t" r="r" b="b"/>
            <a:pathLst>
              <a:path w="5804258" h="3685704" extrusionOk="0">
                <a:moveTo>
                  <a:pt x="0" y="0"/>
                </a:moveTo>
                <a:lnTo>
                  <a:pt x="5804258" y="0"/>
                </a:lnTo>
                <a:lnTo>
                  <a:pt x="5804258" y="3685703"/>
                </a:lnTo>
                <a:lnTo>
                  <a:pt x="0" y="368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89" name="Google Shape;289;p30"/>
          <p:cNvSpPr/>
          <p:nvPr/>
        </p:nvSpPr>
        <p:spPr>
          <a:xfrm rot="-960231">
            <a:off x="7152353" y="-93687"/>
            <a:ext cx="1544894" cy="2057400"/>
          </a:xfrm>
          <a:custGeom>
            <a:avLst/>
            <a:gdLst/>
            <a:ahLst/>
            <a:cxnLst/>
            <a:rect l="l" t="t" r="r" b="b"/>
            <a:pathLst>
              <a:path w="3089787" h="4114800" extrusionOk="0">
                <a:moveTo>
                  <a:pt x="0" y="0"/>
                </a:moveTo>
                <a:lnTo>
                  <a:pt x="3089788" y="0"/>
                </a:lnTo>
                <a:lnTo>
                  <a:pt x="3089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90" name="Google Shape;290;p30"/>
          <p:cNvSpPr txBox="1"/>
          <p:nvPr/>
        </p:nvSpPr>
        <p:spPr>
          <a:xfrm>
            <a:off x="2849037" y="3322382"/>
            <a:ext cx="34245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75254-E572-933A-E703-B8A1D97F3D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9144000" cy="5140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64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/>
        </p:nvSpPr>
        <p:spPr>
          <a:xfrm>
            <a:off x="487864" y="1662019"/>
            <a:ext cx="2449726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Service One</a:t>
            </a:r>
            <a:endParaRPr sz="700"/>
          </a:p>
        </p:txBody>
      </p:sp>
      <p:sp>
        <p:nvSpPr>
          <p:cNvPr id="296" name="Google Shape;296;p31"/>
          <p:cNvSpPr txBox="1"/>
          <p:nvPr/>
        </p:nvSpPr>
        <p:spPr>
          <a:xfrm>
            <a:off x="983164" y="2345158"/>
            <a:ext cx="145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Elaborate on what you want to discuss. </a:t>
            </a:r>
            <a:endParaRPr sz="700"/>
          </a:p>
        </p:txBody>
      </p:sp>
      <p:sp>
        <p:nvSpPr>
          <p:cNvPr id="297" name="Google Shape;297;p31"/>
          <p:cNvSpPr txBox="1"/>
          <p:nvPr/>
        </p:nvSpPr>
        <p:spPr>
          <a:xfrm>
            <a:off x="6439735" y="1662019"/>
            <a:ext cx="2016376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Service Two</a:t>
            </a:r>
            <a:endParaRPr sz="700"/>
          </a:p>
        </p:txBody>
      </p:sp>
      <p:sp>
        <p:nvSpPr>
          <p:cNvPr id="298" name="Google Shape;298;p31"/>
          <p:cNvSpPr txBox="1"/>
          <p:nvPr/>
        </p:nvSpPr>
        <p:spPr>
          <a:xfrm>
            <a:off x="6649285" y="2345158"/>
            <a:ext cx="151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Elaborate on what you want to discuss. </a:t>
            </a:r>
            <a:endParaRPr sz="700"/>
          </a:p>
        </p:txBody>
      </p:sp>
      <p:sp>
        <p:nvSpPr>
          <p:cNvPr id="299" name="Google Shape;299;p31"/>
          <p:cNvSpPr txBox="1"/>
          <p:nvPr/>
        </p:nvSpPr>
        <p:spPr>
          <a:xfrm>
            <a:off x="487864" y="3596767"/>
            <a:ext cx="2449726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Service Three</a:t>
            </a:r>
            <a:endParaRPr sz="700"/>
          </a:p>
        </p:txBody>
      </p:sp>
      <p:sp>
        <p:nvSpPr>
          <p:cNvPr id="300" name="Google Shape;300;p31"/>
          <p:cNvSpPr txBox="1"/>
          <p:nvPr/>
        </p:nvSpPr>
        <p:spPr>
          <a:xfrm>
            <a:off x="1037846" y="4279906"/>
            <a:ext cx="140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Elaborate on what you want to discuss. </a:t>
            </a:r>
            <a:endParaRPr sz="700"/>
          </a:p>
        </p:txBody>
      </p:sp>
      <p:sp>
        <p:nvSpPr>
          <p:cNvPr id="301" name="Google Shape;301;p31"/>
          <p:cNvSpPr txBox="1"/>
          <p:nvPr/>
        </p:nvSpPr>
        <p:spPr>
          <a:xfrm>
            <a:off x="6239710" y="3596767"/>
            <a:ext cx="2416426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F8DE7"/>
                </a:solidFill>
                <a:latin typeface="Parisienne"/>
                <a:ea typeface="Parisienne"/>
                <a:cs typeface="Parisienne"/>
                <a:sym typeface="Parisienne"/>
              </a:rPr>
              <a:t>Service Four</a:t>
            </a:r>
            <a:endParaRPr sz="700"/>
          </a:p>
        </p:txBody>
      </p:sp>
      <p:sp>
        <p:nvSpPr>
          <p:cNvPr id="302" name="Google Shape;302;p31"/>
          <p:cNvSpPr txBox="1"/>
          <p:nvPr/>
        </p:nvSpPr>
        <p:spPr>
          <a:xfrm>
            <a:off x="6773110" y="4279906"/>
            <a:ext cx="132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C4FFFC"/>
                </a:solidFill>
                <a:latin typeface="Nunito"/>
                <a:ea typeface="Nunito"/>
                <a:cs typeface="Nunito"/>
                <a:sym typeface="Nunito"/>
              </a:rPr>
              <a:t>Elaborate on what you want to discuss. </a:t>
            </a:r>
            <a:endParaRPr sz="700"/>
          </a:p>
        </p:txBody>
      </p:sp>
      <p:sp>
        <p:nvSpPr>
          <p:cNvPr id="303" name="Google Shape;303;p31"/>
          <p:cNvSpPr/>
          <p:nvPr/>
        </p:nvSpPr>
        <p:spPr>
          <a:xfrm rot="-560963">
            <a:off x="3290468" y="1334244"/>
            <a:ext cx="2563062" cy="3465891"/>
          </a:xfrm>
          <a:custGeom>
            <a:avLst/>
            <a:gdLst/>
            <a:ahLst/>
            <a:cxnLst/>
            <a:rect l="l" t="t" r="r" b="b"/>
            <a:pathLst>
              <a:path w="5126125" h="6931782" extrusionOk="0">
                <a:moveTo>
                  <a:pt x="0" y="0"/>
                </a:moveTo>
                <a:lnTo>
                  <a:pt x="5126126" y="0"/>
                </a:lnTo>
                <a:lnTo>
                  <a:pt x="5126126" y="6931782"/>
                </a:lnTo>
                <a:lnTo>
                  <a:pt x="0" y="6931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04" name="Google Shape;304;p31"/>
          <p:cNvSpPr/>
          <p:nvPr/>
        </p:nvSpPr>
        <p:spPr>
          <a:xfrm rot="-1683346">
            <a:off x="334689" y="167348"/>
            <a:ext cx="1428905" cy="1308576"/>
          </a:xfrm>
          <a:custGeom>
            <a:avLst/>
            <a:gdLst/>
            <a:ahLst/>
            <a:cxnLst/>
            <a:rect l="l" t="t" r="r" b="b"/>
            <a:pathLst>
              <a:path w="2857810" h="2617152" extrusionOk="0">
                <a:moveTo>
                  <a:pt x="0" y="0"/>
                </a:moveTo>
                <a:lnTo>
                  <a:pt x="2857810" y="0"/>
                </a:lnTo>
                <a:lnTo>
                  <a:pt x="2857810" y="2617152"/>
                </a:lnTo>
                <a:lnTo>
                  <a:pt x="0" y="2617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05" name="Google Shape;305;p31"/>
          <p:cNvSpPr/>
          <p:nvPr/>
        </p:nvSpPr>
        <p:spPr>
          <a:xfrm rot="1497927">
            <a:off x="7484616" y="-5260"/>
            <a:ext cx="987255" cy="1403331"/>
          </a:xfrm>
          <a:custGeom>
            <a:avLst/>
            <a:gdLst/>
            <a:ahLst/>
            <a:cxnLst/>
            <a:rect l="l" t="t" r="r" b="b"/>
            <a:pathLst>
              <a:path w="1974511" h="2806662" extrusionOk="0">
                <a:moveTo>
                  <a:pt x="0" y="0"/>
                </a:moveTo>
                <a:lnTo>
                  <a:pt x="1974511" y="0"/>
                </a:lnTo>
                <a:lnTo>
                  <a:pt x="1974511" y="2806662"/>
                </a:lnTo>
                <a:lnTo>
                  <a:pt x="0" y="2806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06" name="Google Shape;306;p31"/>
          <p:cNvSpPr txBox="1"/>
          <p:nvPr/>
        </p:nvSpPr>
        <p:spPr>
          <a:xfrm>
            <a:off x="2400300" y="457200"/>
            <a:ext cx="4343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i="0" u="none" strike="noStrike" cap="none">
                <a:solidFill>
                  <a:srgbClr val="5CFFF7"/>
                </a:solidFill>
                <a:latin typeface="Nunito Light"/>
                <a:ea typeface="Nunito Light"/>
                <a:cs typeface="Nunito Light"/>
                <a:sym typeface="Nunito Light"/>
              </a:rPr>
              <a:t>OUR SERVICES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5F1D4-C0EF-DC60-F8AB-94F60F95B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640"/>
            <a:ext cx="9144000" cy="51028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F8DE7"/>
      </a:dk1>
      <a:lt1>
        <a:srgbClr val="172364"/>
      </a:lt1>
      <a:dk2>
        <a:srgbClr val="FFF200"/>
      </a:dk2>
      <a:lt2>
        <a:srgbClr val="FF8DE7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On-screen Show (16:9)</PresentationFormat>
  <Paragraphs>49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MS Reference Sans Serif</vt:lpstr>
      <vt:lpstr>Calibri</vt:lpstr>
      <vt:lpstr>Nunito Light</vt:lpstr>
      <vt:lpstr>Parisienne</vt:lpstr>
      <vt:lpstr>Nunito</vt:lpstr>
      <vt:lpstr>MS UI Gothic</vt:lpstr>
      <vt:lpstr>Modern No. 20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DIVYANSHU</dc:creator>
  <cp:lastModifiedBy>DIVYANSHU DUBEY</cp:lastModifiedBy>
  <cp:revision>1</cp:revision>
  <dcterms:modified xsi:type="dcterms:W3CDTF">2023-10-12T02:56:06Z</dcterms:modified>
</cp:coreProperties>
</file>